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7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9" r:id="rId12"/>
    <p:sldId id="270" r:id="rId13"/>
    <p:sldId id="274" r:id="rId14"/>
    <p:sldId id="275" r:id="rId15"/>
    <p:sldId id="276" r:id="rId16"/>
    <p:sldId id="271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B802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410" autoAdjust="0"/>
  </p:normalViewPr>
  <p:slideViewPr>
    <p:cSldViewPr>
      <p:cViewPr varScale="1">
        <p:scale>
          <a:sx n="35" d="100"/>
          <a:sy n="35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18BE0-4C57-49D9-862E-EB710542885A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EB7771-83DA-40AC-8D1F-9ECA90AC6F7E}">
      <dgm:prSet phldrT="[Text]"/>
      <dgm:spPr>
        <a:gradFill rotWithShape="0">
          <a:gsLst>
            <a:gs pos="50000">
              <a:srgbClr val="F2F2F2"/>
            </a:gs>
            <a:gs pos="0">
              <a:schemeClr val="bg1">
                <a:lumMod val="95000"/>
              </a:schemeClr>
            </a:gs>
          </a:gsLst>
          <a:lin ang="5400000" scaled="1"/>
        </a:gradFill>
        <a:ln>
          <a:solidFill>
            <a:schemeClr val="accent1"/>
          </a:solidFill>
        </a:ln>
      </dgm:spPr>
      <dgm:t>
        <a:bodyPr/>
        <a:lstStyle/>
        <a:p>
          <a:r>
            <a:rPr lang="bs-Latn-BA" b="1" dirty="0">
              <a:solidFill>
                <a:schemeClr val="tx1">
                  <a:lumMod val="85000"/>
                  <a:lumOff val="15000"/>
                </a:schemeClr>
              </a:solidFill>
            </a:rPr>
            <a:t>Zakonodavna vlast:</a:t>
          </a:r>
        </a:p>
        <a:p>
          <a:r>
            <a:rPr lang="bs-Latn-BA" dirty="0">
              <a:solidFill>
                <a:schemeClr val="tx1">
                  <a:lumMod val="85000"/>
                  <a:lumOff val="15000"/>
                </a:schemeClr>
              </a:solidFill>
            </a:rPr>
            <a:t>Parlament BiH</a:t>
          </a:r>
          <a:endParaRPr lang="en-US" dirty="0"/>
        </a:p>
      </dgm:t>
    </dgm:pt>
    <dgm:pt modelId="{27E3DC4F-B6A6-4553-911E-EFDCA6974976}" type="parTrans" cxnId="{CF1F2000-4430-4C57-8A65-A17B3F4DF3FD}">
      <dgm:prSet/>
      <dgm:spPr/>
      <dgm:t>
        <a:bodyPr/>
        <a:lstStyle/>
        <a:p>
          <a:endParaRPr lang="en-US"/>
        </a:p>
      </dgm:t>
    </dgm:pt>
    <dgm:pt modelId="{EA342A98-4347-4E84-8446-34FAE3506442}" type="sibTrans" cxnId="{CF1F2000-4430-4C57-8A65-A17B3F4DF3FD}">
      <dgm:prSet/>
      <dgm:spPr/>
      <dgm:t>
        <a:bodyPr/>
        <a:lstStyle/>
        <a:p>
          <a:endParaRPr lang="en-US"/>
        </a:p>
      </dgm:t>
    </dgm:pt>
    <dgm:pt modelId="{D38BF3DF-DED6-4459-B2FE-4D8DDDA3B546}">
      <dgm:prSet phldrT="[Text]"/>
      <dgm:spPr>
        <a:gradFill rotWithShape="0">
          <a:gsLst>
            <a:gs pos="100000">
              <a:schemeClr val="bg1">
                <a:lumMod val="85000"/>
              </a:schemeClr>
            </a:gs>
            <a:gs pos="0">
              <a:schemeClr val="bg1">
                <a:lumMod val="95000"/>
              </a:schemeClr>
            </a:gs>
          </a:gsLst>
          <a:lin ang="5400000" scaled="1"/>
        </a:gradFill>
        <a:ln>
          <a:solidFill>
            <a:schemeClr val="accent1"/>
          </a:solidFill>
        </a:ln>
      </dgm:spPr>
      <dgm:t>
        <a:bodyPr/>
        <a:lstStyle/>
        <a:p>
          <a:r>
            <a:rPr lang="bs-Latn-BA" b="1" dirty="0">
              <a:solidFill>
                <a:schemeClr val="tx1">
                  <a:lumMod val="85000"/>
                  <a:lumOff val="15000"/>
                </a:schemeClr>
              </a:solidFill>
            </a:rPr>
            <a:t>Izvršna vlast:</a:t>
          </a:r>
          <a:r>
            <a:rPr lang="bs-Latn-BA" dirty="0">
              <a:solidFill>
                <a:schemeClr val="tx1">
                  <a:lumMod val="85000"/>
                  <a:lumOff val="15000"/>
                </a:schemeClr>
              </a:solidFill>
            </a:rPr>
            <a:t> Predsjedništvo BiH</a:t>
          </a:r>
          <a:endParaRPr lang="en-US" dirty="0"/>
        </a:p>
      </dgm:t>
    </dgm:pt>
    <dgm:pt modelId="{ED20028E-3F69-4DD4-9E04-B734581A980B}" type="parTrans" cxnId="{1E84D8AB-B3D7-4C6E-86A9-B0B78FCA3EF6}">
      <dgm:prSet/>
      <dgm:spPr/>
      <dgm:t>
        <a:bodyPr/>
        <a:lstStyle/>
        <a:p>
          <a:endParaRPr lang="en-US"/>
        </a:p>
      </dgm:t>
    </dgm:pt>
    <dgm:pt modelId="{52479584-E79C-4633-9CB2-FDCD4198FC65}" type="sibTrans" cxnId="{1E84D8AB-B3D7-4C6E-86A9-B0B78FCA3EF6}">
      <dgm:prSet/>
      <dgm:spPr/>
      <dgm:t>
        <a:bodyPr/>
        <a:lstStyle/>
        <a:p>
          <a:endParaRPr lang="en-US"/>
        </a:p>
      </dgm:t>
    </dgm:pt>
    <dgm:pt modelId="{59BB071E-5009-4BCE-8BB9-DE4576861697}">
      <dgm:prSet phldrT="[Text]"/>
      <dgm:spPr/>
      <dgm:t>
        <a:bodyPr/>
        <a:lstStyle/>
        <a:p>
          <a:r>
            <a:rPr lang="bs-Latn-BA" b="1" dirty="0">
              <a:solidFill>
                <a:schemeClr val="tx1">
                  <a:lumMod val="85000"/>
                  <a:lumOff val="15000"/>
                </a:schemeClr>
              </a:solidFill>
            </a:rPr>
            <a:t>GRANE VLASTI</a:t>
          </a:r>
          <a:endParaRPr lang="en-US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2795ED6-0C75-49D1-8133-3DC050D5A975}" type="parTrans" cxnId="{3784216F-0126-407E-868E-869E49938230}">
      <dgm:prSet/>
      <dgm:spPr/>
      <dgm:t>
        <a:bodyPr/>
        <a:lstStyle/>
        <a:p>
          <a:endParaRPr lang="en-US"/>
        </a:p>
      </dgm:t>
    </dgm:pt>
    <dgm:pt modelId="{9B00B52C-0DDE-4414-8380-CB33E8F7BF2F}" type="sibTrans" cxnId="{3784216F-0126-407E-868E-869E49938230}">
      <dgm:prSet/>
      <dgm:spPr/>
      <dgm:t>
        <a:bodyPr/>
        <a:lstStyle/>
        <a:p>
          <a:endParaRPr lang="en-US"/>
        </a:p>
      </dgm:t>
    </dgm:pt>
    <dgm:pt modelId="{24F33B04-AF30-4215-8FF8-F2DA480F5673}">
      <dgm:prSet phldrT="[Text]"/>
      <dgm:spPr>
        <a:gradFill rotWithShape="0">
          <a:gsLst>
            <a:gs pos="100000">
              <a:schemeClr val="bg1">
                <a:lumMod val="85000"/>
              </a:schemeClr>
            </a:gs>
            <a:gs pos="0">
              <a:schemeClr val="bg1">
                <a:lumMod val="95000"/>
              </a:schemeClr>
            </a:gs>
          </a:gsLst>
          <a:lin ang="5400000" scaled="1"/>
        </a:gradFill>
        <a:ln>
          <a:solidFill>
            <a:schemeClr val="accent1"/>
          </a:solidFill>
        </a:ln>
      </dgm:spPr>
      <dgm:t>
        <a:bodyPr/>
        <a:lstStyle/>
        <a:p>
          <a:r>
            <a:rPr lang="bs-Latn-BA" b="1" dirty="0">
              <a:solidFill>
                <a:schemeClr val="tx1">
                  <a:lumMod val="85000"/>
                  <a:lumOff val="15000"/>
                </a:schemeClr>
              </a:solidFill>
            </a:rPr>
            <a:t>Sudska vlast:</a:t>
          </a:r>
        </a:p>
        <a:p>
          <a:r>
            <a:rPr lang="bs-Latn-BA" dirty="0">
              <a:solidFill>
                <a:schemeClr val="tx1">
                  <a:lumMod val="85000"/>
                  <a:lumOff val="15000"/>
                </a:schemeClr>
              </a:solidFill>
            </a:rPr>
            <a:t>- Sud BiH</a:t>
          </a:r>
          <a:br>
            <a:rPr lang="bs-Latn-BA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bs-Latn-BA" dirty="0">
              <a:solidFill>
                <a:schemeClr val="tx1">
                  <a:lumMod val="85000"/>
                  <a:lumOff val="15000"/>
                </a:schemeClr>
              </a:solidFill>
            </a:rPr>
            <a:t>- Ustavni sud</a:t>
          </a:r>
          <a:endParaRPr lang="en-US" dirty="0"/>
        </a:p>
      </dgm:t>
    </dgm:pt>
    <dgm:pt modelId="{DE1C801B-D968-4D01-8E83-632A9959528D}" type="parTrans" cxnId="{2D7132D3-C7E8-4EE9-B079-BACD8D3448F3}">
      <dgm:prSet/>
      <dgm:spPr/>
      <dgm:t>
        <a:bodyPr/>
        <a:lstStyle/>
        <a:p>
          <a:endParaRPr lang="en-US"/>
        </a:p>
      </dgm:t>
    </dgm:pt>
    <dgm:pt modelId="{710CF72E-F4D0-449A-8A28-015AB7726B22}" type="sibTrans" cxnId="{2D7132D3-C7E8-4EE9-B079-BACD8D3448F3}">
      <dgm:prSet/>
      <dgm:spPr/>
      <dgm:t>
        <a:bodyPr/>
        <a:lstStyle/>
        <a:p>
          <a:endParaRPr lang="en-US"/>
        </a:p>
      </dgm:t>
    </dgm:pt>
    <dgm:pt modelId="{A85D804E-4215-4C04-AAC3-806FE06F5677}" type="pres">
      <dgm:prSet presAssocID="{83C18BE0-4C57-49D9-862E-EB710542885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3FA14C-C3A0-415E-A64F-1AA6131B35FF}" type="pres">
      <dgm:prSet presAssocID="{83C18BE0-4C57-49D9-862E-EB710542885A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05ABA-DC74-4B35-A111-0E234CDF23C5}" type="pres">
      <dgm:prSet presAssocID="{83C18BE0-4C57-49D9-862E-EB710542885A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1323B-E45E-4018-973C-56F10019ECA6}" type="pres">
      <dgm:prSet presAssocID="{83C18BE0-4C57-49D9-862E-EB710542885A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BE7F2-DB5D-47CF-B93C-26024F9606F7}" type="pres">
      <dgm:prSet presAssocID="{83C18BE0-4C57-49D9-862E-EB710542885A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415A3C-B429-414E-9F96-791825C0A971}" type="presOf" srcId="{83C18BE0-4C57-49D9-862E-EB710542885A}" destId="{A85D804E-4215-4C04-AAC3-806FE06F5677}" srcOrd="0" destOrd="0" presId="urn:microsoft.com/office/officeart/2005/8/layout/pyramid4"/>
    <dgm:cxn modelId="{CF1F2000-4430-4C57-8A65-A17B3F4DF3FD}" srcId="{83C18BE0-4C57-49D9-862E-EB710542885A}" destId="{B6EB7771-83DA-40AC-8D1F-9ECA90AC6F7E}" srcOrd="0" destOrd="0" parTransId="{27E3DC4F-B6A6-4553-911E-EFDCA6974976}" sibTransId="{EA342A98-4347-4E84-8446-34FAE3506442}"/>
    <dgm:cxn modelId="{3784216F-0126-407E-868E-869E49938230}" srcId="{83C18BE0-4C57-49D9-862E-EB710542885A}" destId="{59BB071E-5009-4BCE-8BB9-DE4576861697}" srcOrd="2" destOrd="0" parTransId="{D2795ED6-0C75-49D1-8133-3DC050D5A975}" sibTransId="{9B00B52C-0DDE-4414-8380-CB33E8F7BF2F}"/>
    <dgm:cxn modelId="{D4763989-8752-45D2-9C4D-56157FF152E2}" type="presOf" srcId="{59BB071E-5009-4BCE-8BB9-DE4576861697}" destId="{10E1323B-E45E-4018-973C-56F10019ECA6}" srcOrd="0" destOrd="0" presId="urn:microsoft.com/office/officeart/2005/8/layout/pyramid4"/>
    <dgm:cxn modelId="{1E84D8AB-B3D7-4C6E-86A9-B0B78FCA3EF6}" srcId="{83C18BE0-4C57-49D9-862E-EB710542885A}" destId="{D38BF3DF-DED6-4459-B2FE-4D8DDDA3B546}" srcOrd="1" destOrd="0" parTransId="{ED20028E-3F69-4DD4-9E04-B734581A980B}" sibTransId="{52479584-E79C-4633-9CB2-FDCD4198FC65}"/>
    <dgm:cxn modelId="{DE0786B1-4FE0-493D-BBB1-702EA8A67728}" type="presOf" srcId="{B6EB7771-83DA-40AC-8D1F-9ECA90AC6F7E}" destId="{173FA14C-C3A0-415E-A64F-1AA6131B35FF}" srcOrd="0" destOrd="0" presId="urn:microsoft.com/office/officeart/2005/8/layout/pyramid4"/>
    <dgm:cxn modelId="{CDA75E38-CDD4-48EF-BF00-C759BA1AE638}" type="presOf" srcId="{D38BF3DF-DED6-4459-B2FE-4D8DDDA3B546}" destId="{EA005ABA-DC74-4B35-A111-0E234CDF23C5}" srcOrd="0" destOrd="0" presId="urn:microsoft.com/office/officeart/2005/8/layout/pyramid4"/>
    <dgm:cxn modelId="{2D7132D3-C7E8-4EE9-B079-BACD8D3448F3}" srcId="{83C18BE0-4C57-49D9-862E-EB710542885A}" destId="{24F33B04-AF30-4215-8FF8-F2DA480F5673}" srcOrd="3" destOrd="0" parTransId="{DE1C801B-D968-4D01-8E83-632A9959528D}" sibTransId="{710CF72E-F4D0-449A-8A28-015AB7726B22}"/>
    <dgm:cxn modelId="{6C272898-054D-4988-B207-40C61E55FE2C}" type="presOf" srcId="{24F33B04-AF30-4215-8FF8-F2DA480F5673}" destId="{6E8BE7F2-DB5D-47CF-B93C-26024F9606F7}" srcOrd="0" destOrd="0" presId="urn:microsoft.com/office/officeart/2005/8/layout/pyramid4"/>
    <dgm:cxn modelId="{FF95FB21-07A4-45B6-8C3B-9D74BC5F54DB}" type="presParOf" srcId="{A85D804E-4215-4C04-AAC3-806FE06F5677}" destId="{173FA14C-C3A0-415E-A64F-1AA6131B35FF}" srcOrd="0" destOrd="0" presId="urn:microsoft.com/office/officeart/2005/8/layout/pyramid4"/>
    <dgm:cxn modelId="{FA2A7E02-C426-46AC-9FA3-E73470A4CFAB}" type="presParOf" srcId="{A85D804E-4215-4C04-AAC3-806FE06F5677}" destId="{EA005ABA-DC74-4B35-A111-0E234CDF23C5}" srcOrd="1" destOrd="0" presId="urn:microsoft.com/office/officeart/2005/8/layout/pyramid4"/>
    <dgm:cxn modelId="{169E2574-C1DF-4FCF-96C7-CA5C0752D113}" type="presParOf" srcId="{A85D804E-4215-4C04-AAC3-806FE06F5677}" destId="{10E1323B-E45E-4018-973C-56F10019ECA6}" srcOrd="2" destOrd="0" presId="urn:microsoft.com/office/officeart/2005/8/layout/pyramid4"/>
    <dgm:cxn modelId="{A2D57FA2-A7BF-4E79-9814-E53AB2EEEEA2}" type="presParOf" srcId="{A85D804E-4215-4C04-AAC3-806FE06F5677}" destId="{6E8BE7F2-DB5D-47CF-B93C-26024F9606F7}" srcOrd="3" destOrd="0" presId="urn:microsoft.com/office/officeart/2005/8/layout/pyramid4"/>
  </dgm:cxnLst>
  <dgm:bg>
    <a:noFill/>
  </dgm:bg>
  <dgm:whole>
    <a:ln>
      <a:noFill/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6C8AD3-C08E-4A10-B301-C1B2D013DC8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4869ECE-1EDD-4EDE-894A-A61B3A771416}">
      <dgm:prSet phldrT="[Text]" custT="1"/>
      <dgm:spPr>
        <a:gradFill rotWithShape="0"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 err="1"/>
            <a:t>Izvršavanje</a:t>
          </a:r>
          <a:r>
            <a:rPr lang="en-US" sz="1800" dirty="0"/>
            <a:t> </a:t>
          </a:r>
          <a:r>
            <a:rPr lang="en-US" sz="1800" dirty="0" err="1"/>
            <a:t>zakona</a:t>
          </a:r>
          <a:endParaRPr lang="en-US" sz="1800" dirty="0"/>
        </a:p>
      </dgm:t>
    </dgm:pt>
    <dgm:pt modelId="{64707D10-4BDB-4002-8278-D0AAFEA4E5D6}" type="parTrans" cxnId="{5D73EAB8-F2B1-4A6D-B001-A727BF794C7E}">
      <dgm:prSet/>
      <dgm:spPr/>
      <dgm:t>
        <a:bodyPr/>
        <a:lstStyle/>
        <a:p>
          <a:endParaRPr lang="en-US"/>
        </a:p>
      </dgm:t>
    </dgm:pt>
    <dgm:pt modelId="{EC1E3BF1-683E-4EE0-A8B6-9D85172A7F8C}" type="sibTrans" cxnId="{5D73EAB8-F2B1-4A6D-B001-A727BF794C7E}">
      <dgm:prSet/>
      <dgm:spPr/>
      <dgm:t>
        <a:bodyPr/>
        <a:lstStyle/>
        <a:p>
          <a:endParaRPr lang="en-US"/>
        </a:p>
      </dgm:t>
    </dgm:pt>
    <dgm:pt modelId="{E0F08944-48E0-49BD-B7E9-D16F4158AF4C}">
      <dgm:prSet phldrT="[Text]" custT="1"/>
      <dgm:spPr>
        <a:gradFill rotWithShape="0"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 err="1"/>
            <a:t>Predstavljanje</a:t>
          </a:r>
          <a:r>
            <a:rPr lang="en-US" sz="1800" dirty="0"/>
            <a:t> </a:t>
          </a:r>
          <a:r>
            <a:rPr lang="en-US" sz="1800" dirty="0" err="1"/>
            <a:t>države</a:t>
          </a:r>
          <a:endParaRPr lang="en-US" sz="1800" dirty="0"/>
        </a:p>
      </dgm:t>
    </dgm:pt>
    <dgm:pt modelId="{F4BB69B8-E55C-4A7F-A2B8-558A0CDB4165}" type="parTrans" cxnId="{EF02324E-0B77-43ED-AB89-82C456334DEA}">
      <dgm:prSet/>
      <dgm:spPr/>
      <dgm:t>
        <a:bodyPr/>
        <a:lstStyle/>
        <a:p>
          <a:endParaRPr lang="en-US"/>
        </a:p>
      </dgm:t>
    </dgm:pt>
    <dgm:pt modelId="{DB1C1F61-E012-41A9-A348-501C445CD960}" type="sibTrans" cxnId="{EF02324E-0B77-43ED-AB89-82C456334DEA}">
      <dgm:prSet/>
      <dgm:spPr/>
      <dgm:t>
        <a:bodyPr/>
        <a:lstStyle/>
        <a:p>
          <a:endParaRPr lang="en-US"/>
        </a:p>
      </dgm:t>
    </dgm:pt>
    <dgm:pt modelId="{498079CD-945C-4727-9715-07570568FB41}">
      <dgm:prSet phldrT="[Text]" custT="1"/>
      <dgm:spPr>
        <a:gradFill rotWithShape="0"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 err="1"/>
            <a:t>Donošenje</a:t>
          </a:r>
          <a:r>
            <a:rPr lang="en-US" sz="1800" dirty="0"/>
            <a:t> </a:t>
          </a:r>
          <a:r>
            <a:rPr lang="en-US" sz="1800" dirty="0" err="1"/>
            <a:t>uredbi</a:t>
          </a:r>
          <a:r>
            <a:rPr lang="en-US" sz="1800" dirty="0"/>
            <a:t> </a:t>
          </a:r>
          <a:r>
            <a:rPr lang="en-US" sz="1800" dirty="0" err="1"/>
            <a:t>i</a:t>
          </a:r>
          <a:r>
            <a:rPr lang="en-US" sz="1800" dirty="0"/>
            <a:t> </a:t>
          </a:r>
          <a:r>
            <a:rPr lang="en-US" sz="1800" dirty="0" err="1"/>
            <a:t>odluka</a:t>
          </a:r>
          <a:endParaRPr lang="en-US" sz="1800" dirty="0"/>
        </a:p>
      </dgm:t>
    </dgm:pt>
    <dgm:pt modelId="{BE2188B2-6EC0-4CCF-85E8-5F2F29435BAC}" type="parTrans" cxnId="{72846780-6348-4934-80E0-BFB4F4DA92A9}">
      <dgm:prSet/>
      <dgm:spPr/>
      <dgm:t>
        <a:bodyPr/>
        <a:lstStyle/>
        <a:p>
          <a:endParaRPr lang="en-US"/>
        </a:p>
      </dgm:t>
    </dgm:pt>
    <dgm:pt modelId="{10A0B092-7968-4337-9EE3-617A6E7F229C}" type="sibTrans" cxnId="{72846780-6348-4934-80E0-BFB4F4DA92A9}">
      <dgm:prSet/>
      <dgm:spPr/>
      <dgm:t>
        <a:bodyPr/>
        <a:lstStyle/>
        <a:p>
          <a:endParaRPr lang="en-US"/>
        </a:p>
      </dgm:t>
    </dgm:pt>
    <dgm:pt modelId="{BC29816F-D4D3-4829-9B6E-F6F87D5B624A}" type="pres">
      <dgm:prSet presAssocID="{616C8AD3-C08E-4A10-B301-C1B2D013DC8D}" presName="compositeShape" presStyleCnt="0">
        <dgm:presLayoutVars>
          <dgm:dir/>
          <dgm:resizeHandles/>
        </dgm:presLayoutVars>
      </dgm:prSet>
      <dgm:spPr/>
    </dgm:pt>
    <dgm:pt modelId="{EA5D1CFF-9E99-429B-B603-9588BB3AFF4D}" type="pres">
      <dgm:prSet presAssocID="{616C8AD3-C08E-4A10-B301-C1B2D013DC8D}" presName="pyramid" presStyleLbl="node1" presStyleIdx="0" presStyleCnt="1"/>
      <dgm:spPr/>
    </dgm:pt>
    <dgm:pt modelId="{3A8683F1-A563-43FC-BC24-01A79112D002}" type="pres">
      <dgm:prSet presAssocID="{616C8AD3-C08E-4A10-B301-C1B2D013DC8D}" presName="theList" presStyleCnt="0"/>
      <dgm:spPr/>
    </dgm:pt>
    <dgm:pt modelId="{57DB69C9-5560-4562-AD63-812827595D5D}" type="pres">
      <dgm:prSet presAssocID="{94869ECE-1EDD-4EDE-894A-A61B3A771416}" presName="aNode" presStyleLbl="fgAcc1" presStyleIdx="0" presStyleCnt="3" custScaleY="12039" custLinFactNeighborY="82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9FDB1-BE3A-4D5D-A66E-1480F188A1DF}" type="pres">
      <dgm:prSet presAssocID="{94869ECE-1EDD-4EDE-894A-A61B3A771416}" presName="aSpace" presStyleCnt="0"/>
      <dgm:spPr/>
    </dgm:pt>
    <dgm:pt modelId="{BCD0F136-A792-4B54-9133-A3A2D2E4F5F2}" type="pres">
      <dgm:prSet presAssocID="{E0F08944-48E0-49BD-B7E9-D16F4158AF4C}" presName="aNode" presStyleLbl="fgAcc1" presStyleIdx="1" presStyleCnt="3" custScaleY="10396" custLinFactNeighborY="9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D7183-68E7-46E9-B463-37E3201D25B1}" type="pres">
      <dgm:prSet presAssocID="{E0F08944-48E0-49BD-B7E9-D16F4158AF4C}" presName="aSpace" presStyleCnt="0"/>
      <dgm:spPr/>
    </dgm:pt>
    <dgm:pt modelId="{4158A6C4-B3B9-4609-B909-DA3FD8F227B3}" type="pres">
      <dgm:prSet presAssocID="{498079CD-945C-4727-9715-07570568FB41}" presName="aNode" presStyleLbl="fgAcc1" presStyleIdx="2" presStyleCnt="3" custScaleY="10654" custLinFactNeighborY="-61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0F2B9-9030-4BED-B997-1C03FC7654F1}" type="pres">
      <dgm:prSet presAssocID="{498079CD-945C-4727-9715-07570568FB41}" presName="aSpace" presStyleCnt="0"/>
      <dgm:spPr/>
    </dgm:pt>
  </dgm:ptLst>
  <dgm:cxnLst>
    <dgm:cxn modelId="{EF02324E-0B77-43ED-AB89-82C456334DEA}" srcId="{616C8AD3-C08E-4A10-B301-C1B2D013DC8D}" destId="{E0F08944-48E0-49BD-B7E9-D16F4158AF4C}" srcOrd="1" destOrd="0" parTransId="{F4BB69B8-E55C-4A7F-A2B8-558A0CDB4165}" sibTransId="{DB1C1F61-E012-41A9-A348-501C445CD960}"/>
    <dgm:cxn modelId="{F0810CAD-44E8-4BB4-B3EF-1C974DFB13D2}" type="presOf" srcId="{616C8AD3-C08E-4A10-B301-C1B2D013DC8D}" destId="{BC29816F-D4D3-4829-9B6E-F6F87D5B624A}" srcOrd="0" destOrd="0" presId="urn:microsoft.com/office/officeart/2005/8/layout/pyramid2"/>
    <dgm:cxn modelId="{14B67171-C588-42D0-A8AD-814D165B6ADE}" type="presOf" srcId="{E0F08944-48E0-49BD-B7E9-D16F4158AF4C}" destId="{BCD0F136-A792-4B54-9133-A3A2D2E4F5F2}" srcOrd="0" destOrd="0" presId="urn:microsoft.com/office/officeart/2005/8/layout/pyramid2"/>
    <dgm:cxn modelId="{9B311145-8064-4D17-9C99-7ACDE3199482}" type="presOf" srcId="{94869ECE-1EDD-4EDE-894A-A61B3A771416}" destId="{57DB69C9-5560-4562-AD63-812827595D5D}" srcOrd="0" destOrd="0" presId="urn:microsoft.com/office/officeart/2005/8/layout/pyramid2"/>
    <dgm:cxn modelId="{06747DF5-2C02-4C9B-AE9F-E5208E2C59E0}" type="presOf" srcId="{498079CD-945C-4727-9715-07570568FB41}" destId="{4158A6C4-B3B9-4609-B909-DA3FD8F227B3}" srcOrd="0" destOrd="0" presId="urn:microsoft.com/office/officeart/2005/8/layout/pyramid2"/>
    <dgm:cxn modelId="{72846780-6348-4934-80E0-BFB4F4DA92A9}" srcId="{616C8AD3-C08E-4A10-B301-C1B2D013DC8D}" destId="{498079CD-945C-4727-9715-07570568FB41}" srcOrd="2" destOrd="0" parTransId="{BE2188B2-6EC0-4CCF-85E8-5F2F29435BAC}" sibTransId="{10A0B092-7968-4337-9EE3-617A6E7F229C}"/>
    <dgm:cxn modelId="{5D73EAB8-F2B1-4A6D-B001-A727BF794C7E}" srcId="{616C8AD3-C08E-4A10-B301-C1B2D013DC8D}" destId="{94869ECE-1EDD-4EDE-894A-A61B3A771416}" srcOrd="0" destOrd="0" parTransId="{64707D10-4BDB-4002-8278-D0AAFEA4E5D6}" sibTransId="{EC1E3BF1-683E-4EE0-A8B6-9D85172A7F8C}"/>
    <dgm:cxn modelId="{FF8BA877-45F8-484C-A0BA-AAA7D778FD00}" type="presParOf" srcId="{BC29816F-D4D3-4829-9B6E-F6F87D5B624A}" destId="{EA5D1CFF-9E99-429B-B603-9588BB3AFF4D}" srcOrd="0" destOrd="0" presId="urn:microsoft.com/office/officeart/2005/8/layout/pyramid2"/>
    <dgm:cxn modelId="{A2E98364-A9CF-4F0A-A45D-95F7F83FD94B}" type="presParOf" srcId="{BC29816F-D4D3-4829-9B6E-F6F87D5B624A}" destId="{3A8683F1-A563-43FC-BC24-01A79112D002}" srcOrd="1" destOrd="0" presId="urn:microsoft.com/office/officeart/2005/8/layout/pyramid2"/>
    <dgm:cxn modelId="{E3E893BD-7CDA-4209-ADDB-7258AB0C477B}" type="presParOf" srcId="{3A8683F1-A563-43FC-BC24-01A79112D002}" destId="{57DB69C9-5560-4562-AD63-812827595D5D}" srcOrd="0" destOrd="0" presId="urn:microsoft.com/office/officeart/2005/8/layout/pyramid2"/>
    <dgm:cxn modelId="{D5E944B1-6369-4331-AF3B-93B165BB7FE4}" type="presParOf" srcId="{3A8683F1-A563-43FC-BC24-01A79112D002}" destId="{0D29FDB1-BE3A-4D5D-A66E-1480F188A1DF}" srcOrd="1" destOrd="0" presId="urn:microsoft.com/office/officeart/2005/8/layout/pyramid2"/>
    <dgm:cxn modelId="{487232DE-F6FE-4AF3-8F97-A9CE1E8467F3}" type="presParOf" srcId="{3A8683F1-A563-43FC-BC24-01A79112D002}" destId="{BCD0F136-A792-4B54-9133-A3A2D2E4F5F2}" srcOrd="2" destOrd="0" presId="urn:microsoft.com/office/officeart/2005/8/layout/pyramid2"/>
    <dgm:cxn modelId="{DAACB084-17EC-40F6-A46B-5F8B4A18A8B3}" type="presParOf" srcId="{3A8683F1-A563-43FC-BC24-01A79112D002}" destId="{F93D7183-68E7-46E9-B463-37E3201D25B1}" srcOrd="3" destOrd="0" presId="urn:microsoft.com/office/officeart/2005/8/layout/pyramid2"/>
    <dgm:cxn modelId="{BB4CDEC3-3DFF-4F64-9E65-7F48DC434A71}" type="presParOf" srcId="{3A8683F1-A563-43FC-BC24-01A79112D002}" destId="{4158A6C4-B3B9-4609-B909-DA3FD8F227B3}" srcOrd="4" destOrd="0" presId="urn:microsoft.com/office/officeart/2005/8/layout/pyramid2"/>
    <dgm:cxn modelId="{86F3C082-FE19-4492-830B-F395098D9EB2}" type="presParOf" srcId="{3A8683F1-A563-43FC-BC24-01A79112D002}" destId="{3DE0F2B9-9030-4BED-B997-1C03FC7654F1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8F4BB2-334E-4FEB-9A4C-59969DD71EC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B6E213-DD35-489D-989D-99380065E959}">
      <dgm:prSet phldrT="[Text]"/>
      <dgm:spPr>
        <a:solidFill>
          <a:srgbClr val="EB8023"/>
        </a:solidFill>
      </dgm:spPr>
      <dgm:t>
        <a:bodyPr/>
        <a:lstStyle/>
        <a:p>
          <a:r>
            <a:rPr lang="bs-Latn-BA" b="1" dirty="0">
              <a:solidFill>
                <a:schemeClr val="bg1"/>
              </a:solidFill>
            </a:rPr>
            <a:t>SUDSKA VLAST U BIH</a:t>
          </a:r>
          <a:endParaRPr lang="en-US" b="1" dirty="0">
            <a:solidFill>
              <a:schemeClr val="bg1"/>
            </a:solidFill>
          </a:endParaRPr>
        </a:p>
      </dgm:t>
    </dgm:pt>
    <dgm:pt modelId="{42874A56-4814-478B-A0DC-36CE271402EC}" type="parTrans" cxnId="{3162495F-86BC-4D72-BAB4-5C3D795EEEDB}">
      <dgm:prSet/>
      <dgm:spPr/>
      <dgm:t>
        <a:bodyPr/>
        <a:lstStyle/>
        <a:p>
          <a:endParaRPr lang="en-US"/>
        </a:p>
      </dgm:t>
    </dgm:pt>
    <dgm:pt modelId="{B167DA07-C5AB-4FDF-B5CB-9832B21EB68D}" type="sibTrans" cxnId="{3162495F-86BC-4D72-BAB4-5C3D795EEEDB}">
      <dgm:prSet/>
      <dgm:spPr/>
      <dgm:t>
        <a:bodyPr/>
        <a:lstStyle/>
        <a:p>
          <a:endParaRPr lang="en-US"/>
        </a:p>
      </dgm:t>
    </dgm:pt>
    <dgm:pt modelId="{43D944F9-8911-4EB7-957A-13EABCF20170}">
      <dgm:prSet phldrT="[Text]" custT="1"/>
      <dgm:spPr>
        <a:noFill/>
        <a:ln>
          <a:solidFill>
            <a:srgbClr val="EB8023"/>
          </a:solidFill>
        </a:ln>
      </dgm:spPr>
      <dgm:t>
        <a:bodyPr/>
        <a:lstStyle/>
        <a:p>
          <a:pPr algn="ctr"/>
          <a:endParaRPr lang="en-US" sz="2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E8DF80C-32D9-4C8C-8063-722FD295F6A1}" type="parTrans" cxnId="{0D734F6A-BFE4-4EE0-96AC-E040B31CD659}">
      <dgm:prSet/>
      <dgm:spPr/>
      <dgm:t>
        <a:bodyPr/>
        <a:lstStyle/>
        <a:p>
          <a:endParaRPr lang="en-US"/>
        </a:p>
      </dgm:t>
    </dgm:pt>
    <dgm:pt modelId="{5D0DEFB5-117D-4BB3-AFC1-39276FCA9CF4}" type="sibTrans" cxnId="{0D734F6A-BFE4-4EE0-96AC-E040B31CD659}">
      <dgm:prSet/>
      <dgm:spPr/>
      <dgm:t>
        <a:bodyPr/>
        <a:lstStyle/>
        <a:p>
          <a:endParaRPr lang="en-US"/>
        </a:p>
      </dgm:t>
    </dgm:pt>
    <dgm:pt modelId="{93B13BC1-F834-4056-A7A3-29F90DE525F8}">
      <dgm:prSet phldrT="[Text]" custT="1"/>
      <dgm:spPr>
        <a:noFill/>
        <a:ln>
          <a:solidFill>
            <a:srgbClr val="EB8023"/>
          </a:solidFill>
        </a:ln>
      </dgm:spPr>
      <dgm:t>
        <a:bodyPr/>
        <a:lstStyle/>
        <a:p>
          <a:endParaRPr lang="en-US" sz="2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AA8BF54-15D8-4BB1-BD4D-D12BAA98E586}" type="parTrans" cxnId="{7F3ADD9E-88A3-4484-B5D5-C1AFBD69CD59}">
      <dgm:prSet/>
      <dgm:spPr/>
      <dgm:t>
        <a:bodyPr/>
        <a:lstStyle/>
        <a:p>
          <a:endParaRPr lang="en-US"/>
        </a:p>
      </dgm:t>
    </dgm:pt>
    <dgm:pt modelId="{D5053986-B72A-40A5-B515-D7D13CB2E775}" type="sibTrans" cxnId="{7F3ADD9E-88A3-4484-B5D5-C1AFBD69CD59}">
      <dgm:prSet/>
      <dgm:spPr/>
      <dgm:t>
        <a:bodyPr/>
        <a:lstStyle/>
        <a:p>
          <a:endParaRPr lang="en-US"/>
        </a:p>
      </dgm:t>
    </dgm:pt>
    <dgm:pt modelId="{114C9249-3ACB-40AE-85B3-F88C812739C4}">
      <dgm:prSet phldrT="[Text]" custT="1"/>
      <dgm:spPr>
        <a:noFill/>
        <a:ln>
          <a:solidFill>
            <a:srgbClr val="EB8023"/>
          </a:solidFill>
        </a:ln>
      </dgm:spPr>
      <dgm:t>
        <a:bodyPr anchor="ctr"/>
        <a:lstStyle/>
        <a:p>
          <a:endParaRPr lang="en-US" sz="2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E389B93-BF8C-428F-837F-AC9D31BA68C2}" type="parTrans" cxnId="{68E257DE-3663-4DD1-B007-EDC2121E2F50}">
      <dgm:prSet/>
      <dgm:spPr/>
      <dgm:t>
        <a:bodyPr/>
        <a:lstStyle/>
        <a:p>
          <a:endParaRPr lang="en-US"/>
        </a:p>
      </dgm:t>
    </dgm:pt>
    <dgm:pt modelId="{B707A7B3-368A-4F9E-9FB5-07D1E9ACE06F}" type="sibTrans" cxnId="{68E257DE-3663-4DD1-B007-EDC2121E2F50}">
      <dgm:prSet/>
      <dgm:spPr/>
      <dgm:t>
        <a:bodyPr/>
        <a:lstStyle/>
        <a:p>
          <a:endParaRPr lang="en-US"/>
        </a:p>
      </dgm:t>
    </dgm:pt>
    <dgm:pt modelId="{1A676C55-1549-48E2-B1D7-B7A0BA342988}">
      <dgm:prSet phldrT="[Text]" custT="1"/>
      <dgm:spPr>
        <a:noFill/>
        <a:ln>
          <a:solidFill>
            <a:srgbClr val="EB8023"/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 sz="2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884A493-FFBE-49B0-95E6-E9F18C3A8B43}" type="parTrans" cxnId="{5CE5668D-AC57-4931-BFA1-0FE57AB8E4FA}">
      <dgm:prSet/>
      <dgm:spPr/>
      <dgm:t>
        <a:bodyPr/>
        <a:lstStyle/>
        <a:p>
          <a:endParaRPr lang="en-US"/>
        </a:p>
      </dgm:t>
    </dgm:pt>
    <dgm:pt modelId="{6D6F2094-B971-4895-8006-5BB13458DD1F}" type="sibTrans" cxnId="{5CE5668D-AC57-4931-BFA1-0FE57AB8E4FA}">
      <dgm:prSet/>
      <dgm:spPr/>
      <dgm:t>
        <a:bodyPr/>
        <a:lstStyle/>
        <a:p>
          <a:endParaRPr lang="en-US"/>
        </a:p>
      </dgm:t>
    </dgm:pt>
    <dgm:pt modelId="{A2688638-A8AF-4A38-A837-969FD9E2D339}">
      <dgm:prSet/>
      <dgm:spPr/>
      <dgm:t>
        <a:bodyPr/>
        <a:lstStyle/>
        <a:p>
          <a:endParaRPr lang="en-US"/>
        </a:p>
      </dgm:t>
    </dgm:pt>
    <dgm:pt modelId="{013ECAA4-CFD9-4CB1-83B2-B6FEBFFB0ED5}" type="parTrans" cxnId="{C7A83D3C-C090-4A33-A5A1-35C6686BDCAA}">
      <dgm:prSet/>
      <dgm:spPr/>
      <dgm:t>
        <a:bodyPr/>
        <a:lstStyle/>
        <a:p>
          <a:endParaRPr lang="en-US"/>
        </a:p>
      </dgm:t>
    </dgm:pt>
    <dgm:pt modelId="{4E79BB4C-2136-473A-8BD1-D39BCD7825E6}" type="sibTrans" cxnId="{C7A83D3C-C090-4A33-A5A1-35C6686BDCAA}">
      <dgm:prSet/>
      <dgm:spPr/>
      <dgm:t>
        <a:bodyPr/>
        <a:lstStyle/>
        <a:p>
          <a:endParaRPr lang="en-US"/>
        </a:p>
      </dgm:t>
    </dgm:pt>
    <dgm:pt modelId="{4A27755B-9292-4645-AF68-36A6DF68A491}">
      <dgm:prSet/>
      <dgm:spPr/>
      <dgm:t>
        <a:bodyPr/>
        <a:lstStyle/>
        <a:p>
          <a:endParaRPr lang="en-US"/>
        </a:p>
      </dgm:t>
    </dgm:pt>
    <dgm:pt modelId="{06531C56-3219-4326-B9E7-0177BB7E595B}" type="parTrans" cxnId="{5571CF9E-B003-46A4-A2E5-CE7D51123771}">
      <dgm:prSet/>
      <dgm:spPr/>
      <dgm:t>
        <a:bodyPr/>
        <a:lstStyle/>
        <a:p>
          <a:endParaRPr lang="en-US"/>
        </a:p>
      </dgm:t>
    </dgm:pt>
    <dgm:pt modelId="{C1A61407-A39F-4B56-9632-592D968EA8EB}" type="sibTrans" cxnId="{5571CF9E-B003-46A4-A2E5-CE7D51123771}">
      <dgm:prSet/>
      <dgm:spPr/>
      <dgm:t>
        <a:bodyPr/>
        <a:lstStyle/>
        <a:p>
          <a:endParaRPr lang="en-US"/>
        </a:p>
      </dgm:t>
    </dgm:pt>
    <dgm:pt modelId="{62752170-E6BC-40F6-BAB2-F697FACAFD35}">
      <dgm:prSet/>
      <dgm:spPr/>
      <dgm:t>
        <a:bodyPr/>
        <a:lstStyle/>
        <a:p>
          <a:endParaRPr lang="en-US"/>
        </a:p>
      </dgm:t>
    </dgm:pt>
    <dgm:pt modelId="{86369A53-14AC-454F-B1AE-F44942379C12}" type="parTrans" cxnId="{F3BA4724-0B90-4EAB-AC0E-7AEDEC459AD2}">
      <dgm:prSet/>
      <dgm:spPr/>
      <dgm:t>
        <a:bodyPr/>
        <a:lstStyle/>
        <a:p>
          <a:endParaRPr lang="en-US"/>
        </a:p>
      </dgm:t>
    </dgm:pt>
    <dgm:pt modelId="{E44A9712-8DC7-4443-96E4-725BB5BCC27D}" type="sibTrans" cxnId="{F3BA4724-0B90-4EAB-AC0E-7AEDEC459AD2}">
      <dgm:prSet/>
      <dgm:spPr/>
      <dgm:t>
        <a:bodyPr/>
        <a:lstStyle/>
        <a:p>
          <a:endParaRPr lang="en-US"/>
        </a:p>
      </dgm:t>
    </dgm:pt>
    <dgm:pt modelId="{BBF2D212-4417-44CE-9763-E97483EBED11}">
      <dgm:prSet/>
      <dgm:spPr/>
      <dgm:t>
        <a:bodyPr/>
        <a:lstStyle/>
        <a:p>
          <a:endParaRPr lang="en-US"/>
        </a:p>
      </dgm:t>
    </dgm:pt>
    <dgm:pt modelId="{BF49A6C1-3E01-4403-BD0D-979387FB0B26}" type="parTrans" cxnId="{2E594948-086F-4826-B60D-E96C0F052D0B}">
      <dgm:prSet/>
      <dgm:spPr/>
      <dgm:t>
        <a:bodyPr/>
        <a:lstStyle/>
        <a:p>
          <a:endParaRPr lang="en-US"/>
        </a:p>
      </dgm:t>
    </dgm:pt>
    <dgm:pt modelId="{2874EF84-69AA-4C3F-AE12-2015B6B15A8E}" type="sibTrans" cxnId="{2E594948-086F-4826-B60D-E96C0F052D0B}">
      <dgm:prSet/>
      <dgm:spPr/>
      <dgm:t>
        <a:bodyPr/>
        <a:lstStyle/>
        <a:p>
          <a:endParaRPr lang="en-US"/>
        </a:p>
      </dgm:t>
    </dgm:pt>
    <dgm:pt modelId="{E1591139-A838-445E-8824-4957C6CBC325}" type="pres">
      <dgm:prSet presAssocID="{9A8F4BB2-334E-4FEB-9A4C-59969DD71EC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D898BD-FD51-4FB1-99CE-D8EC5832EF44}" type="pres">
      <dgm:prSet presAssocID="{9A8F4BB2-334E-4FEB-9A4C-59969DD71EC0}" presName="matrix" presStyleCnt="0"/>
      <dgm:spPr/>
    </dgm:pt>
    <dgm:pt modelId="{2FEDE5EE-5890-4534-B3A0-9477D2DFBA46}" type="pres">
      <dgm:prSet presAssocID="{9A8F4BB2-334E-4FEB-9A4C-59969DD71EC0}" presName="tile1" presStyleLbl="node1" presStyleIdx="0" presStyleCnt="4"/>
      <dgm:spPr/>
      <dgm:t>
        <a:bodyPr/>
        <a:lstStyle/>
        <a:p>
          <a:endParaRPr lang="en-US"/>
        </a:p>
      </dgm:t>
    </dgm:pt>
    <dgm:pt modelId="{C251BA30-7166-4F59-9B6E-31B25340176D}" type="pres">
      <dgm:prSet presAssocID="{9A8F4BB2-334E-4FEB-9A4C-59969DD71EC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16151-DDFE-41AC-A7C2-F7DCA5E0BE09}" type="pres">
      <dgm:prSet presAssocID="{9A8F4BB2-334E-4FEB-9A4C-59969DD71EC0}" presName="tile2" presStyleLbl="node1" presStyleIdx="1" presStyleCnt="4"/>
      <dgm:spPr/>
      <dgm:t>
        <a:bodyPr/>
        <a:lstStyle/>
        <a:p>
          <a:endParaRPr lang="en-US"/>
        </a:p>
      </dgm:t>
    </dgm:pt>
    <dgm:pt modelId="{6F0BE32B-8A52-42F8-B94A-08FA9AFC6A1D}" type="pres">
      <dgm:prSet presAssocID="{9A8F4BB2-334E-4FEB-9A4C-59969DD71EC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77DBE-4C4D-4E0E-B17B-FDEA53004C9F}" type="pres">
      <dgm:prSet presAssocID="{9A8F4BB2-334E-4FEB-9A4C-59969DD71EC0}" presName="tile3" presStyleLbl="node1" presStyleIdx="2" presStyleCnt="4"/>
      <dgm:spPr/>
      <dgm:t>
        <a:bodyPr/>
        <a:lstStyle/>
        <a:p>
          <a:endParaRPr lang="en-US"/>
        </a:p>
      </dgm:t>
    </dgm:pt>
    <dgm:pt modelId="{A2AF9A65-D458-4020-8CB0-BB98342C9F9B}" type="pres">
      <dgm:prSet presAssocID="{9A8F4BB2-334E-4FEB-9A4C-59969DD71EC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B07CF-58A2-47E2-8254-EDB7CDDB4B9B}" type="pres">
      <dgm:prSet presAssocID="{9A8F4BB2-334E-4FEB-9A4C-59969DD71EC0}" presName="tile4" presStyleLbl="node1" presStyleIdx="3" presStyleCnt="4"/>
      <dgm:spPr/>
      <dgm:t>
        <a:bodyPr/>
        <a:lstStyle/>
        <a:p>
          <a:endParaRPr lang="en-US"/>
        </a:p>
      </dgm:t>
    </dgm:pt>
    <dgm:pt modelId="{FD164ED3-C2AE-4522-9F4A-575DACBC836F}" type="pres">
      <dgm:prSet presAssocID="{9A8F4BB2-334E-4FEB-9A4C-59969DD71EC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03D57-A92F-469B-B19F-058824075647}" type="pres">
      <dgm:prSet presAssocID="{9A8F4BB2-334E-4FEB-9A4C-59969DD71EC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3BEF21D-3B69-4D68-BB76-5451C4FBEBFA}" type="presOf" srcId="{1A676C55-1549-48E2-B1D7-B7A0BA342988}" destId="{DE5B07CF-58A2-47E2-8254-EDB7CDDB4B9B}" srcOrd="0" destOrd="0" presId="urn:microsoft.com/office/officeart/2005/8/layout/matrix1"/>
    <dgm:cxn modelId="{A60601DD-6021-485B-8270-80B3C40E144C}" type="presOf" srcId="{1A676C55-1549-48E2-B1D7-B7A0BA342988}" destId="{FD164ED3-C2AE-4522-9F4A-575DACBC836F}" srcOrd="1" destOrd="0" presId="urn:microsoft.com/office/officeart/2005/8/layout/matrix1"/>
    <dgm:cxn modelId="{5571CF9E-B003-46A4-A2E5-CE7D51123771}" srcId="{9A8F4BB2-334E-4FEB-9A4C-59969DD71EC0}" destId="{4A27755B-9292-4645-AF68-36A6DF68A491}" srcOrd="2" destOrd="0" parTransId="{06531C56-3219-4326-B9E7-0177BB7E595B}" sibTransId="{C1A61407-A39F-4B56-9632-592D968EA8EB}"/>
    <dgm:cxn modelId="{1C3ABEDD-8A46-476E-88B4-3C785BB7C0F5}" type="presOf" srcId="{114C9249-3ACB-40AE-85B3-F88C812739C4}" destId="{A2AF9A65-D458-4020-8CB0-BB98342C9F9B}" srcOrd="1" destOrd="0" presId="urn:microsoft.com/office/officeart/2005/8/layout/matrix1"/>
    <dgm:cxn modelId="{84C8B7AE-5DA6-4287-BE40-76FEE2E3442C}" type="presOf" srcId="{81B6E213-DD35-489D-989D-99380065E959}" destId="{05D03D57-A92F-469B-B19F-058824075647}" srcOrd="0" destOrd="0" presId="urn:microsoft.com/office/officeart/2005/8/layout/matrix1"/>
    <dgm:cxn modelId="{3162495F-86BC-4D72-BAB4-5C3D795EEEDB}" srcId="{9A8F4BB2-334E-4FEB-9A4C-59969DD71EC0}" destId="{81B6E213-DD35-489D-989D-99380065E959}" srcOrd="0" destOrd="0" parTransId="{42874A56-4814-478B-A0DC-36CE271402EC}" sibTransId="{B167DA07-C5AB-4FDF-B5CB-9832B21EB68D}"/>
    <dgm:cxn modelId="{0D734F6A-BFE4-4EE0-96AC-E040B31CD659}" srcId="{81B6E213-DD35-489D-989D-99380065E959}" destId="{43D944F9-8911-4EB7-957A-13EABCF20170}" srcOrd="0" destOrd="0" parTransId="{1E8DF80C-32D9-4C8C-8063-722FD295F6A1}" sibTransId="{5D0DEFB5-117D-4BB3-AFC1-39276FCA9CF4}"/>
    <dgm:cxn modelId="{3184A7E6-4BD6-4A7D-A45D-EEAE374916DF}" type="presOf" srcId="{93B13BC1-F834-4056-A7A3-29F90DE525F8}" destId="{BEF16151-DDFE-41AC-A7C2-F7DCA5E0BE09}" srcOrd="0" destOrd="0" presId="urn:microsoft.com/office/officeart/2005/8/layout/matrix1"/>
    <dgm:cxn modelId="{68E257DE-3663-4DD1-B007-EDC2121E2F50}" srcId="{81B6E213-DD35-489D-989D-99380065E959}" destId="{114C9249-3ACB-40AE-85B3-F88C812739C4}" srcOrd="2" destOrd="0" parTransId="{EE389B93-BF8C-428F-837F-AC9D31BA68C2}" sibTransId="{B707A7B3-368A-4F9E-9FB5-07D1E9ACE06F}"/>
    <dgm:cxn modelId="{B2B157CF-8984-4CCD-AC90-FC74E83E0F4E}" type="presOf" srcId="{43D944F9-8911-4EB7-957A-13EABCF20170}" destId="{2FEDE5EE-5890-4534-B3A0-9477D2DFBA46}" srcOrd="0" destOrd="0" presId="urn:microsoft.com/office/officeart/2005/8/layout/matrix1"/>
    <dgm:cxn modelId="{846531BF-0E85-4AE3-9C91-D75EF7C6D208}" type="presOf" srcId="{43D944F9-8911-4EB7-957A-13EABCF20170}" destId="{C251BA30-7166-4F59-9B6E-31B25340176D}" srcOrd="1" destOrd="0" presId="urn:microsoft.com/office/officeart/2005/8/layout/matrix1"/>
    <dgm:cxn modelId="{41DC4A8F-9ECD-47FE-A221-256D6C479B7A}" type="presOf" srcId="{93B13BC1-F834-4056-A7A3-29F90DE525F8}" destId="{6F0BE32B-8A52-42F8-B94A-08FA9AFC6A1D}" srcOrd="1" destOrd="0" presId="urn:microsoft.com/office/officeart/2005/8/layout/matrix1"/>
    <dgm:cxn modelId="{2E594948-086F-4826-B60D-E96C0F052D0B}" srcId="{9A8F4BB2-334E-4FEB-9A4C-59969DD71EC0}" destId="{BBF2D212-4417-44CE-9763-E97483EBED11}" srcOrd="4" destOrd="0" parTransId="{BF49A6C1-3E01-4403-BD0D-979387FB0B26}" sibTransId="{2874EF84-69AA-4C3F-AE12-2015B6B15A8E}"/>
    <dgm:cxn modelId="{CA7A8D9E-AE37-4E29-B67C-855C60F5BE8D}" type="presOf" srcId="{9A8F4BB2-334E-4FEB-9A4C-59969DD71EC0}" destId="{E1591139-A838-445E-8824-4957C6CBC325}" srcOrd="0" destOrd="0" presId="urn:microsoft.com/office/officeart/2005/8/layout/matrix1"/>
    <dgm:cxn modelId="{F3BA4724-0B90-4EAB-AC0E-7AEDEC459AD2}" srcId="{9A8F4BB2-334E-4FEB-9A4C-59969DD71EC0}" destId="{62752170-E6BC-40F6-BAB2-F697FACAFD35}" srcOrd="3" destOrd="0" parTransId="{86369A53-14AC-454F-B1AE-F44942379C12}" sibTransId="{E44A9712-8DC7-4443-96E4-725BB5BCC27D}"/>
    <dgm:cxn modelId="{D2F07C81-A3F0-4261-BF9C-669C1107C2F1}" type="presOf" srcId="{114C9249-3ACB-40AE-85B3-F88C812739C4}" destId="{8C477DBE-4C4D-4E0E-B17B-FDEA53004C9F}" srcOrd="0" destOrd="0" presId="urn:microsoft.com/office/officeart/2005/8/layout/matrix1"/>
    <dgm:cxn modelId="{5CE5668D-AC57-4931-BFA1-0FE57AB8E4FA}" srcId="{81B6E213-DD35-489D-989D-99380065E959}" destId="{1A676C55-1549-48E2-B1D7-B7A0BA342988}" srcOrd="3" destOrd="0" parTransId="{5884A493-FFBE-49B0-95E6-E9F18C3A8B43}" sibTransId="{6D6F2094-B971-4895-8006-5BB13458DD1F}"/>
    <dgm:cxn modelId="{C7A83D3C-C090-4A33-A5A1-35C6686BDCAA}" srcId="{9A8F4BB2-334E-4FEB-9A4C-59969DD71EC0}" destId="{A2688638-A8AF-4A38-A837-969FD9E2D339}" srcOrd="1" destOrd="0" parTransId="{013ECAA4-CFD9-4CB1-83B2-B6FEBFFB0ED5}" sibTransId="{4E79BB4C-2136-473A-8BD1-D39BCD7825E6}"/>
    <dgm:cxn modelId="{7F3ADD9E-88A3-4484-B5D5-C1AFBD69CD59}" srcId="{81B6E213-DD35-489D-989D-99380065E959}" destId="{93B13BC1-F834-4056-A7A3-29F90DE525F8}" srcOrd="1" destOrd="0" parTransId="{8AA8BF54-15D8-4BB1-BD4D-D12BAA98E586}" sibTransId="{D5053986-B72A-40A5-B515-D7D13CB2E775}"/>
    <dgm:cxn modelId="{24492269-046F-4534-BFD2-5F456DE7A01E}" type="presParOf" srcId="{E1591139-A838-445E-8824-4957C6CBC325}" destId="{C8D898BD-FD51-4FB1-99CE-D8EC5832EF44}" srcOrd="0" destOrd="0" presId="urn:microsoft.com/office/officeart/2005/8/layout/matrix1"/>
    <dgm:cxn modelId="{E7572CEE-329C-4C5C-890D-685FC692D7E1}" type="presParOf" srcId="{C8D898BD-FD51-4FB1-99CE-D8EC5832EF44}" destId="{2FEDE5EE-5890-4534-B3A0-9477D2DFBA46}" srcOrd="0" destOrd="0" presId="urn:microsoft.com/office/officeart/2005/8/layout/matrix1"/>
    <dgm:cxn modelId="{02B0904C-A5FD-41B9-82E7-6A67797C76B9}" type="presParOf" srcId="{C8D898BD-FD51-4FB1-99CE-D8EC5832EF44}" destId="{C251BA30-7166-4F59-9B6E-31B25340176D}" srcOrd="1" destOrd="0" presId="urn:microsoft.com/office/officeart/2005/8/layout/matrix1"/>
    <dgm:cxn modelId="{A1730B1F-ADCB-4230-98F1-9A400723AC1C}" type="presParOf" srcId="{C8D898BD-FD51-4FB1-99CE-D8EC5832EF44}" destId="{BEF16151-DDFE-41AC-A7C2-F7DCA5E0BE09}" srcOrd="2" destOrd="0" presId="urn:microsoft.com/office/officeart/2005/8/layout/matrix1"/>
    <dgm:cxn modelId="{A7EA0758-6AC2-4096-A41E-EA82C7908CEB}" type="presParOf" srcId="{C8D898BD-FD51-4FB1-99CE-D8EC5832EF44}" destId="{6F0BE32B-8A52-42F8-B94A-08FA9AFC6A1D}" srcOrd="3" destOrd="0" presId="urn:microsoft.com/office/officeart/2005/8/layout/matrix1"/>
    <dgm:cxn modelId="{F8E3D0EE-B862-48A7-AA59-E09D852EF260}" type="presParOf" srcId="{C8D898BD-FD51-4FB1-99CE-D8EC5832EF44}" destId="{8C477DBE-4C4D-4E0E-B17B-FDEA53004C9F}" srcOrd="4" destOrd="0" presId="urn:microsoft.com/office/officeart/2005/8/layout/matrix1"/>
    <dgm:cxn modelId="{41C5BA91-3F79-4C40-B1F9-0E491D268068}" type="presParOf" srcId="{C8D898BD-FD51-4FB1-99CE-D8EC5832EF44}" destId="{A2AF9A65-D458-4020-8CB0-BB98342C9F9B}" srcOrd="5" destOrd="0" presId="urn:microsoft.com/office/officeart/2005/8/layout/matrix1"/>
    <dgm:cxn modelId="{5979BC12-1ACA-42BD-A357-9AB8A567D06C}" type="presParOf" srcId="{C8D898BD-FD51-4FB1-99CE-D8EC5832EF44}" destId="{DE5B07CF-58A2-47E2-8254-EDB7CDDB4B9B}" srcOrd="6" destOrd="0" presId="urn:microsoft.com/office/officeart/2005/8/layout/matrix1"/>
    <dgm:cxn modelId="{16BC8B4E-23EC-4F7E-978A-E86CF86647B5}" type="presParOf" srcId="{C8D898BD-FD51-4FB1-99CE-D8EC5832EF44}" destId="{FD164ED3-C2AE-4522-9F4A-575DACBC836F}" srcOrd="7" destOrd="0" presId="urn:microsoft.com/office/officeart/2005/8/layout/matrix1"/>
    <dgm:cxn modelId="{5A242A1C-5820-44CE-996F-BB89B5EBB5D1}" type="presParOf" srcId="{E1591139-A838-445E-8824-4957C6CBC325}" destId="{05D03D57-A92F-469B-B19F-058824075647}" srcOrd="1" destOrd="0" presId="urn:microsoft.com/office/officeart/2005/8/layout/matrix1"/>
  </dgm:cxnLst>
  <dgm:bg>
    <a:gradFill>
      <a:gsLst>
        <a:gs pos="100000">
          <a:schemeClr val="bg1">
            <a:lumMod val="95000"/>
          </a:schemeClr>
        </a:gs>
        <a:gs pos="0">
          <a:schemeClr val="bg1">
            <a:lumMod val="95000"/>
          </a:schemeClr>
        </a:gs>
      </a:gsLst>
      <a:lin ang="5400000" scaled="1"/>
    </a:grad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94B4E0-071E-4EDF-A0A5-D66F955A38EB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16BA8600-A0D2-485D-AF19-75CD58171115}">
      <dgm:prSet phldrT="[Text]" custT="1"/>
      <dgm:spPr/>
      <dgm:t>
        <a:bodyPr/>
        <a:lstStyle/>
        <a:p>
          <a:r>
            <a:rPr lang="bs-Latn-BA" sz="2400" b="1" dirty="0"/>
            <a:t>USTAV BIH</a:t>
          </a:r>
        </a:p>
        <a:p>
          <a:r>
            <a:rPr lang="bs-Latn-BA" sz="2400" dirty="0"/>
            <a:t>(osnovna ljudska prava osumnjičenog i optuženog lica) </a:t>
          </a:r>
          <a:endParaRPr lang="en-US" sz="2400" dirty="0"/>
        </a:p>
      </dgm:t>
    </dgm:pt>
    <dgm:pt modelId="{336A89DD-84C5-44BD-9C12-9F7CA90F9FFF}" type="parTrans" cxnId="{CAF779BD-FA4C-4307-BA6A-7976E5AC0D98}">
      <dgm:prSet/>
      <dgm:spPr/>
      <dgm:t>
        <a:bodyPr/>
        <a:lstStyle/>
        <a:p>
          <a:endParaRPr lang="en-US"/>
        </a:p>
      </dgm:t>
    </dgm:pt>
    <dgm:pt modelId="{349E0239-6294-4ECC-A154-87E22980394B}" type="sibTrans" cxnId="{CAF779BD-FA4C-4307-BA6A-7976E5AC0D98}">
      <dgm:prSet/>
      <dgm:spPr/>
      <dgm:t>
        <a:bodyPr/>
        <a:lstStyle/>
        <a:p>
          <a:endParaRPr lang="en-US"/>
        </a:p>
      </dgm:t>
    </dgm:pt>
    <dgm:pt modelId="{EB353304-A882-469C-BCCF-56C49808D3DE}">
      <dgm:prSet phldrT="[Text]" custT="1"/>
      <dgm:spPr/>
      <dgm:t>
        <a:bodyPr lIns="0"/>
        <a:lstStyle/>
        <a:p>
          <a:r>
            <a:rPr lang="bs-Latn-BA" sz="2400" b="1" dirty="0"/>
            <a:t>ZAKONI O KRIVIČNOM POSTUPKU </a:t>
          </a:r>
        </a:p>
        <a:p>
          <a:r>
            <a:rPr lang="bs-Latn-BA" sz="2400" dirty="0"/>
            <a:t>(BiH, FBiH, RS, BD)</a:t>
          </a:r>
          <a:endParaRPr lang="en-US" sz="2400" dirty="0"/>
        </a:p>
      </dgm:t>
    </dgm:pt>
    <dgm:pt modelId="{4B112120-8C06-45F4-B4A9-4F5255158018}" type="parTrans" cxnId="{29C36206-2021-4FA3-9108-DA2E2E30F9AE}">
      <dgm:prSet/>
      <dgm:spPr/>
      <dgm:t>
        <a:bodyPr/>
        <a:lstStyle/>
        <a:p>
          <a:endParaRPr lang="en-US"/>
        </a:p>
      </dgm:t>
    </dgm:pt>
    <dgm:pt modelId="{7E4D113B-ED10-439A-A932-C8098BAEB18D}" type="sibTrans" cxnId="{29C36206-2021-4FA3-9108-DA2E2E30F9AE}">
      <dgm:prSet/>
      <dgm:spPr/>
      <dgm:t>
        <a:bodyPr/>
        <a:lstStyle/>
        <a:p>
          <a:endParaRPr lang="en-US"/>
        </a:p>
      </dgm:t>
    </dgm:pt>
    <dgm:pt modelId="{972BB992-CD34-446F-8858-3B436000B2A4}">
      <dgm:prSet phldrT="[Text]" custT="1"/>
      <dgm:spPr/>
      <dgm:t>
        <a:bodyPr/>
        <a:lstStyle/>
        <a:p>
          <a:r>
            <a:rPr lang="bs-Latn-BA" sz="2400" b="1" dirty="0"/>
            <a:t>EVROPSKA KONVENCIJA O LJUDSKIM PRAVIMA </a:t>
          </a:r>
          <a:endParaRPr lang="en-US" sz="2400" b="1" dirty="0"/>
        </a:p>
      </dgm:t>
    </dgm:pt>
    <dgm:pt modelId="{BE905DC4-5932-4D63-A5A3-ED7B170C04B4}" type="parTrans" cxnId="{97CA18FF-FD62-400A-8BB4-7B6EF584813B}">
      <dgm:prSet/>
      <dgm:spPr/>
      <dgm:t>
        <a:bodyPr/>
        <a:lstStyle/>
        <a:p>
          <a:endParaRPr lang="en-US"/>
        </a:p>
      </dgm:t>
    </dgm:pt>
    <dgm:pt modelId="{34FD33BD-354C-43C2-A99D-4C77075A19D4}" type="sibTrans" cxnId="{97CA18FF-FD62-400A-8BB4-7B6EF584813B}">
      <dgm:prSet/>
      <dgm:spPr/>
      <dgm:t>
        <a:bodyPr/>
        <a:lstStyle/>
        <a:p>
          <a:endParaRPr lang="en-US"/>
        </a:p>
      </dgm:t>
    </dgm:pt>
    <dgm:pt modelId="{BE0A0D5D-3176-4E94-913C-0D89152FDCB9}" type="pres">
      <dgm:prSet presAssocID="{A494B4E0-071E-4EDF-A0A5-D66F955A38EB}" presName="Name0" presStyleCnt="0">
        <dgm:presLayoutVars>
          <dgm:resizeHandles/>
        </dgm:presLayoutVars>
      </dgm:prSet>
      <dgm:spPr/>
    </dgm:pt>
    <dgm:pt modelId="{23C66750-C42E-4433-9397-97AFF0828075}" type="pres">
      <dgm:prSet presAssocID="{16BA8600-A0D2-485D-AF19-75CD58171115}" presName="text" presStyleLbl="node1" presStyleIdx="0" presStyleCnt="3" custScaleX="231871" custLinFactY="-163883" custLinFactNeighborX="-799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777E1-20C1-47D8-AEB7-798A8876E0D8}" type="pres">
      <dgm:prSet presAssocID="{349E0239-6294-4ECC-A154-87E22980394B}" presName="space" presStyleCnt="0"/>
      <dgm:spPr/>
    </dgm:pt>
    <dgm:pt modelId="{4CD2E2B3-EB76-4489-91AA-70EAC478ED92}" type="pres">
      <dgm:prSet presAssocID="{EB353304-A882-469C-BCCF-56C49808D3DE}" presName="text" presStyleLbl="node1" presStyleIdx="1" presStyleCnt="3" custScaleX="318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B8861-3A8F-4E62-B346-61A7CDD7FA1C}" type="pres">
      <dgm:prSet presAssocID="{7E4D113B-ED10-439A-A932-C8098BAEB18D}" presName="space" presStyleCnt="0"/>
      <dgm:spPr/>
    </dgm:pt>
    <dgm:pt modelId="{2F36BED7-2090-46E9-9ACC-C98068805339}" type="pres">
      <dgm:prSet presAssocID="{972BB992-CD34-446F-8858-3B436000B2A4}" presName="text" presStyleLbl="node1" presStyleIdx="2" presStyleCnt="3" custScaleX="347279" custLinFactY="103181" custLinFactNeighborX="807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BED0E-45C0-4FB7-8CC8-506273D756A6}" type="presOf" srcId="{972BB992-CD34-446F-8858-3B436000B2A4}" destId="{2F36BED7-2090-46E9-9ACC-C98068805339}" srcOrd="0" destOrd="0" presId="urn:diagrams.loki3.com/VaryingWidthList"/>
    <dgm:cxn modelId="{45CDEF3F-95E2-4A2C-865B-13AAD116B947}" type="presOf" srcId="{EB353304-A882-469C-BCCF-56C49808D3DE}" destId="{4CD2E2B3-EB76-4489-91AA-70EAC478ED92}" srcOrd="0" destOrd="0" presId="urn:diagrams.loki3.com/VaryingWidthList"/>
    <dgm:cxn modelId="{29C36206-2021-4FA3-9108-DA2E2E30F9AE}" srcId="{A494B4E0-071E-4EDF-A0A5-D66F955A38EB}" destId="{EB353304-A882-469C-BCCF-56C49808D3DE}" srcOrd="1" destOrd="0" parTransId="{4B112120-8C06-45F4-B4A9-4F5255158018}" sibTransId="{7E4D113B-ED10-439A-A932-C8098BAEB18D}"/>
    <dgm:cxn modelId="{0091808B-310F-4790-82B2-D59411735286}" type="presOf" srcId="{A494B4E0-071E-4EDF-A0A5-D66F955A38EB}" destId="{BE0A0D5D-3176-4E94-913C-0D89152FDCB9}" srcOrd="0" destOrd="0" presId="urn:diagrams.loki3.com/VaryingWidthList"/>
    <dgm:cxn modelId="{97CA18FF-FD62-400A-8BB4-7B6EF584813B}" srcId="{A494B4E0-071E-4EDF-A0A5-D66F955A38EB}" destId="{972BB992-CD34-446F-8858-3B436000B2A4}" srcOrd="2" destOrd="0" parTransId="{BE905DC4-5932-4D63-A5A3-ED7B170C04B4}" sibTransId="{34FD33BD-354C-43C2-A99D-4C77075A19D4}"/>
    <dgm:cxn modelId="{2A99EEC4-0624-4360-968C-5EF2B7F3EC94}" type="presOf" srcId="{16BA8600-A0D2-485D-AF19-75CD58171115}" destId="{23C66750-C42E-4433-9397-97AFF0828075}" srcOrd="0" destOrd="0" presId="urn:diagrams.loki3.com/VaryingWidthList"/>
    <dgm:cxn modelId="{CAF779BD-FA4C-4307-BA6A-7976E5AC0D98}" srcId="{A494B4E0-071E-4EDF-A0A5-D66F955A38EB}" destId="{16BA8600-A0D2-485D-AF19-75CD58171115}" srcOrd="0" destOrd="0" parTransId="{336A89DD-84C5-44BD-9C12-9F7CA90F9FFF}" sibTransId="{349E0239-6294-4ECC-A154-87E22980394B}"/>
    <dgm:cxn modelId="{B946BC36-130E-49F1-B48E-E22FB59BE600}" type="presParOf" srcId="{BE0A0D5D-3176-4E94-913C-0D89152FDCB9}" destId="{23C66750-C42E-4433-9397-97AFF0828075}" srcOrd="0" destOrd="0" presId="urn:diagrams.loki3.com/VaryingWidthList"/>
    <dgm:cxn modelId="{1B90067E-6290-4813-8B94-2D3F37F9D092}" type="presParOf" srcId="{BE0A0D5D-3176-4E94-913C-0D89152FDCB9}" destId="{88F777E1-20C1-47D8-AEB7-798A8876E0D8}" srcOrd="1" destOrd="0" presId="urn:diagrams.loki3.com/VaryingWidthList"/>
    <dgm:cxn modelId="{19F986C7-F733-4697-BBA8-BF23ABA0290F}" type="presParOf" srcId="{BE0A0D5D-3176-4E94-913C-0D89152FDCB9}" destId="{4CD2E2B3-EB76-4489-91AA-70EAC478ED92}" srcOrd="2" destOrd="0" presId="urn:diagrams.loki3.com/VaryingWidthList"/>
    <dgm:cxn modelId="{1745A1E9-10D2-45C4-91CD-C3366350B833}" type="presParOf" srcId="{BE0A0D5D-3176-4E94-913C-0D89152FDCB9}" destId="{B14B8861-3A8F-4E62-B346-61A7CDD7FA1C}" srcOrd="3" destOrd="0" presId="urn:diagrams.loki3.com/VaryingWidthList"/>
    <dgm:cxn modelId="{B23A7E92-9D69-4DA5-A978-110880C74FC8}" type="presParOf" srcId="{BE0A0D5D-3176-4E94-913C-0D89152FDCB9}" destId="{2F36BED7-2090-46E9-9ACC-C98068805339}" srcOrd="4" destOrd="0" presId="urn:diagrams.loki3.com/VaryingWidth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8CB4D4-D749-4A37-A54A-1B02AFE1FC3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D4FD4-1F76-4D9A-82B0-0F9794253895}">
      <dgm:prSet phldrT="[Text]" custT="1"/>
      <dgm:spPr/>
      <dgm:t>
        <a:bodyPr/>
        <a:lstStyle/>
        <a:p>
          <a:r>
            <a:rPr lang="bs-Latn-BA" sz="2000" dirty="0"/>
            <a:t>Prva linija odbrane građana</a:t>
          </a:r>
          <a:endParaRPr lang="en-US" sz="2000" dirty="0"/>
        </a:p>
      </dgm:t>
    </dgm:pt>
    <dgm:pt modelId="{25D179C1-AE41-48E9-99D2-FC82EC8CF8D1}" type="parTrans" cxnId="{747BB14B-0AB7-4765-8FE0-36F6FA34EEE4}">
      <dgm:prSet/>
      <dgm:spPr/>
      <dgm:t>
        <a:bodyPr/>
        <a:lstStyle/>
        <a:p>
          <a:endParaRPr lang="en-US"/>
        </a:p>
      </dgm:t>
    </dgm:pt>
    <dgm:pt modelId="{81BAF49A-2813-4544-AC68-220120908113}" type="sibTrans" cxnId="{747BB14B-0AB7-4765-8FE0-36F6FA34EEE4}">
      <dgm:prSet/>
      <dgm:spPr/>
      <dgm:t>
        <a:bodyPr/>
        <a:lstStyle/>
        <a:p>
          <a:endParaRPr lang="en-US"/>
        </a:p>
      </dgm:t>
    </dgm:pt>
    <dgm:pt modelId="{96484837-A8E6-4815-8E19-6ECCF5FA2DD9}">
      <dgm:prSet phldrT="[Text]" custT="1"/>
      <dgm:spPr/>
      <dgm:t>
        <a:bodyPr/>
        <a:lstStyle/>
        <a:p>
          <a:r>
            <a:rPr lang="bs-Latn-BA" sz="2800" b="1" dirty="0"/>
            <a:t>Općinski/osnovni sud</a:t>
          </a:r>
          <a:endParaRPr lang="en-US" sz="2800" b="1" dirty="0"/>
        </a:p>
      </dgm:t>
    </dgm:pt>
    <dgm:pt modelId="{39343685-12EE-4182-AEC4-15194B096009}" type="parTrans" cxnId="{6BAFA792-49B1-44A1-9607-6FD282094030}">
      <dgm:prSet/>
      <dgm:spPr/>
      <dgm:t>
        <a:bodyPr/>
        <a:lstStyle/>
        <a:p>
          <a:endParaRPr lang="en-US"/>
        </a:p>
      </dgm:t>
    </dgm:pt>
    <dgm:pt modelId="{3C5EDD45-C923-4E3A-B0A3-947400C867F2}" type="sibTrans" cxnId="{6BAFA792-49B1-44A1-9607-6FD282094030}">
      <dgm:prSet/>
      <dgm:spPr/>
      <dgm:t>
        <a:bodyPr/>
        <a:lstStyle/>
        <a:p>
          <a:endParaRPr lang="en-US"/>
        </a:p>
      </dgm:t>
    </dgm:pt>
    <dgm:pt modelId="{7447BE43-6AD2-4B45-B5D7-2EA0DB7E6C4D}">
      <dgm:prSet phldrT="[Text]" custT="1"/>
      <dgm:spPr/>
      <dgm:t>
        <a:bodyPr/>
        <a:lstStyle/>
        <a:p>
          <a:r>
            <a:rPr lang="bs-Latn-BA" sz="2000" dirty="0" smtClean="0"/>
            <a:t>Druga </a:t>
          </a:r>
          <a:r>
            <a:rPr lang="bs-Latn-BA" sz="2000" dirty="0"/>
            <a:t>linija odbrane građana</a:t>
          </a:r>
          <a:endParaRPr lang="en-US" sz="2000" dirty="0"/>
        </a:p>
      </dgm:t>
    </dgm:pt>
    <dgm:pt modelId="{996F165E-DCE5-43F1-85FB-7E3F815EECFB}" type="parTrans" cxnId="{243429DE-1B88-4B4F-BCE3-E31AE47C9BA6}">
      <dgm:prSet/>
      <dgm:spPr/>
      <dgm:t>
        <a:bodyPr/>
        <a:lstStyle/>
        <a:p>
          <a:endParaRPr lang="en-US"/>
        </a:p>
      </dgm:t>
    </dgm:pt>
    <dgm:pt modelId="{50A52A48-5F1D-4E53-9914-508EB93BA93A}" type="sibTrans" cxnId="{243429DE-1B88-4B4F-BCE3-E31AE47C9BA6}">
      <dgm:prSet/>
      <dgm:spPr/>
      <dgm:t>
        <a:bodyPr/>
        <a:lstStyle/>
        <a:p>
          <a:endParaRPr lang="en-US"/>
        </a:p>
      </dgm:t>
    </dgm:pt>
    <dgm:pt modelId="{54F81E8A-E966-43A5-B87B-397905598FF2}">
      <dgm:prSet phldrT="[Text]" custT="1"/>
      <dgm:spPr/>
      <dgm:t>
        <a:bodyPr/>
        <a:lstStyle/>
        <a:p>
          <a:r>
            <a:rPr lang="bs-Latn-BA" sz="2800" b="1" dirty="0"/>
            <a:t>Kantonalni/okružni sud</a:t>
          </a:r>
          <a:endParaRPr lang="en-US" sz="2800" b="1" dirty="0"/>
        </a:p>
      </dgm:t>
    </dgm:pt>
    <dgm:pt modelId="{1DDE2B42-1ECF-4127-95E4-8DDC9861BA00}" type="parTrans" cxnId="{73665764-AD52-47C8-A4C1-AD06EB703091}">
      <dgm:prSet/>
      <dgm:spPr/>
      <dgm:t>
        <a:bodyPr/>
        <a:lstStyle/>
        <a:p>
          <a:endParaRPr lang="en-US"/>
        </a:p>
      </dgm:t>
    </dgm:pt>
    <dgm:pt modelId="{9C353842-A488-45B9-9622-548DD301321D}" type="sibTrans" cxnId="{73665764-AD52-47C8-A4C1-AD06EB703091}">
      <dgm:prSet/>
      <dgm:spPr/>
      <dgm:t>
        <a:bodyPr/>
        <a:lstStyle/>
        <a:p>
          <a:endParaRPr lang="en-US"/>
        </a:p>
      </dgm:t>
    </dgm:pt>
    <dgm:pt modelId="{6D7D7A94-B1F2-475B-BF57-3236D2CD3F7E}">
      <dgm:prSet phldrT="[Text]" custT="1"/>
      <dgm:spPr/>
      <dgm:t>
        <a:bodyPr/>
        <a:lstStyle/>
        <a:p>
          <a:r>
            <a:rPr lang="bs-Latn-BA" sz="2000" dirty="0" smtClean="0"/>
            <a:t>Treća </a:t>
          </a:r>
          <a:r>
            <a:rPr lang="bs-Latn-BA" sz="2000" dirty="0"/>
            <a:t>linija odbrane građana</a:t>
          </a:r>
          <a:endParaRPr lang="en-US" sz="2000" dirty="0"/>
        </a:p>
      </dgm:t>
    </dgm:pt>
    <dgm:pt modelId="{00A0ABD7-8DC5-449B-AF00-E8E6E62E03DC}" type="parTrans" cxnId="{43B330C4-1E46-463E-8E7E-DE5923E8FC8A}">
      <dgm:prSet/>
      <dgm:spPr/>
      <dgm:t>
        <a:bodyPr/>
        <a:lstStyle/>
        <a:p>
          <a:endParaRPr lang="en-US"/>
        </a:p>
      </dgm:t>
    </dgm:pt>
    <dgm:pt modelId="{5BF47587-115A-4A67-9781-EAF371B620DD}" type="sibTrans" cxnId="{43B330C4-1E46-463E-8E7E-DE5923E8FC8A}">
      <dgm:prSet/>
      <dgm:spPr/>
      <dgm:t>
        <a:bodyPr/>
        <a:lstStyle/>
        <a:p>
          <a:endParaRPr lang="en-US"/>
        </a:p>
      </dgm:t>
    </dgm:pt>
    <dgm:pt modelId="{F3C25CE5-F960-4EC4-8093-191864E49D29}">
      <dgm:prSet phldrT="[Text]" custT="1"/>
      <dgm:spPr/>
      <dgm:t>
        <a:bodyPr/>
        <a:lstStyle/>
        <a:p>
          <a:r>
            <a:rPr lang="bs-Latn-BA" sz="2800" b="1" dirty="0" smtClean="0"/>
            <a:t>Vrhovni </a:t>
          </a:r>
          <a:r>
            <a:rPr lang="bs-Latn-BA" sz="2800" b="1" dirty="0"/>
            <a:t>sud</a:t>
          </a:r>
          <a:endParaRPr lang="en-US" sz="2800" b="1" dirty="0"/>
        </a:p>
      </dgm:t>
    </dgm:pt>
    <dgm:pt modelId="{27E8B1AB-B2F8-4DC9-BCA2-2FD83413FAFD}" type="parTrans" cxnId="{0636F210-CD0C-43AE-9EE4-03FD113B6F9D}">
      <dgm:prSet/>
      <dgm:spPr/>
      <dgm:t>
        <a:bodyPr/>
        <a:lstStyle/>
        <a:p>
          <a:endParaRPr lang="en-US"/>
        </a:p>
      </dgm:t>
    </dgm:pt>
    <dgm:pt modelId="{80169F90-4F5C-4ABF-9965-9FDD674DE66A}" type="sibTrans" cxnId="{0636F210-CD0C-43AE-9EE4-03FD113B6F9D}">
      <dgm:prSet/>
      <dgm:spPr/>
      <dgm:t>
        <a:bodyPr/>
        <a:lstStyle/>
        <a:p>
          <a:endParaRPr lang="en-US"/>
        </a:p>
      </dgm:t>
    </dgm:pt>
    <dgm:pt modelId="{3C5FEF3A-F968-4242-963D-F5D040112334}" type="pres">
      <dgm:prSet presAssocID="{D98CB4D4-D749-4A37-A54A-1B02AFE1FC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540C8B-A563-49BB-A27C-F3DFCAA80F6B}" type="pres">
      <dgm:prSet presAssocID="{97ED4FD4-1F76-4D9A-82B0-0F9794253895}" presName="linNode" presStyleCnt="0"/>
      <dgm:spPr/>
    </dgm:pt>
    <dgm:pt modelId="{CF70E515-427B-4F4C-A156-8A5D20C04EB0}" type="pres">
      <dgm:prSet presAssocID="{97ED4FD4-1F76-4D9A-82B0-0F979425389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A1A7D-C0D4-4A5A-B1C0-F0C8AB0D171A}" type="pres">
      <dgm:prSet presAssocID="{97ED4FD4-1F76-4D9A-82B0-0F979425389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AB1CC-5204-4D96-B63E-CE387237A340}" type="pres">
      <dgm:prSet presAssocID="{81BAF49A-2813-4544-AC68-220120908113}" presName="sp" presStyleCnt="0"/>
      <dgm:spPr/>
    </dgm:pt>
    <dgm:pt modelId="{F6270702-60E0-47A5-B900-AF299EE554F9}" type="pres">
      <dgm:prSet presAssocID="{7447BE43-6AD2-4B45-B5D7-2EA0DB7E6C4D}" presName="linNode" presStyleCnt="0"/>
      <dgm:spPr/>
    </dgm:pt>
    <dgm:pt modelId="{C00952F6-1CB8-49F6-AD15-47AFF7EC9CBE}" type="pres">
      <dgm:prSet presAssocID="{7447BE43-6AD2-4B45-B5D7-2EA0DB7E6C4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BE6E3-0546-4437-B171-9ED5BD7618C5}" type="pres">
      <dgm:prSet presAssocID="{7447BE43-6AD2-4B45-B5D7-2EA0DB7E6C4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7103E-4359-4760-BEBE-C6DFC5E842FF}" type="pres">
      <dgm:prSet presAssocID="{50A52A48-5F1D-4E53-9914-508EB93BA93A}" presName="sp" presStyleCnt="0"/>
      <dgm:spPr/>
    </dgm:pt>
    <dgm:pt modelId="{4FFAB749-8D9E-4EB6-8108-91A886009531}" type="pres">
      <dgm:prSet presAssocID="{6D7D7A94-B1F2-475B-BF57-3236D2CD3F7E}" presName="linNode" presStyleCnt="0"/>
      <dgm:spPr/>
    </dgm:pt>
    <dgm:pt modelId="{230F0DAA-BAFB-408A-AF95-DD48BF1549F7}" type="pres">
      <dgm:prSet presAssocID="{6D7D7A94-B1F2-475B-BF57-3236D2CD3F7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1FD88-FAFB-4AC3-8C96-8D14F481477E}" type="pres">
      <dgm:prSet presAssocID="{6D7D7A94-B1F2-475B-BF57-3236D2CD3F7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B330C4-1E46-463E-8E7E-DE5923E8FC8A}" srcId="{D98CB4D4-D749-4A37-A54A-1B02AFE1FC3D}" destId="{6D7D7A94-B1F2-475B-BF57-3236D2CD3F7E}" srcOrd="2" destOrd="0" parTransId="{00A0ABD7-8DC5-449B-AF00-E8E6E62E03DC}" sibTransId="{5BF47587-115A-4A67-9781-EAF371B620DD}"/>
    <dgm:cxn modelId="{747BB14B-0AB7-4765-8FE0-36F6FA34EEE4}" srcId="{D98CB4D4-D749-4A37-A54A-1B02AFE1FC3D}" destId="{97ED4FD4-1F76-4D9A-82B0-0F9794253895}" srcOrd="0" destOrd="0" parTransId="{25D179C1-AE41-48E9-99D2-FC82EC8CF8D1}" sibTransId="{81BAF49A-2813-4544-AC68-220120908113}"/>
    <dgm:cxn modelId="{243429DE-1B88-4B4F-BCE3-E31AE47C9BA6}" srcId="{D98CB4D4-D749-4A37-A54A-1B02AFE1FC3D}" destId="{7447BE43-6AD2-4B45-B5D7-2EA0DB7E6C4D}" srcOrd="1" destOrd="0" parTransId="{996F165E-DCE5-43F1-85FB-7E3F815EECFB}" sibTransId="{50A52A48-5F1D-4E53-9914-508EB93BA93A}"/>
    <dgm:cxn modelId="{73665764-AD52-47C8-A4C1-AD06EB703091}" srcId="{7447BE43-6AD2-4B45-B5D7-2EA0DB7E6C4D}" destId="{54F81E8A-E966-43A5-B87B-397905598FF2}" srcOrd="0" destOrd="0" parTransId="{1DDE2B42-1ECF-4127-95E4-8DDC9861BA00}" sibTransId="{9C353842-A488-45B9-9622-548DD301321D}"/>
    <dgm:cxn modelId="{48A88793-7541-416B-A591-67D333163712}" type="presOf" srcId="{54F81E8A-E966-43A5-B87B-397905598FF2}" destId="{345BE6E3-0546-4437-B171-9ED5BD7618C5}" srcOrd="0" destOrd="0" presId="urn:microsoft.com/office/officeart/2005/8/layout/vList5"/>
    <dgm:cxn modelId="{34B8B67A-A7DF-4EC3-9D38-371F6DB1B920}" type="presOf" srcId="{97ED4FD4-1F76-4D9A-82B0-0F9794253895}" destId="{CF70E515-427B-4F4C-A156-8A5D20C04EB0}" srcOrd="0" destOrd="0" presId="urn:microsoft.com/office/officeart/2005/8/layout/vList5"/>
    <dgm:cxn modelId="{0636F210-CD0C-43AE-9EE4-03FD113B6F9D}" srcId="{6D7D7A94-B1F2-475B-BF57-3236D2CD3F7E}" destId="{F3C25CE5-F960-4EC4-8093-191864E49D29}" srcOrd="0" destOrd="0" parTransId="{27E8B1AB-B2F8-4DC9-BCA2-2FD83413FAFD}" sibTransId="{80169F90-4F5C-4ABF-9965-9FDD674DE66A}"/>
    <dgm:cxn modelId="{8438B227-9A96-44A7-91D5-ED383F53EED0}" type="presOf" srcId="{D98CB4D4-D749-4A37-A54A-1B02AFE1FC3D}" destId="{3C5FEF3A-F968-4242-963D-F5D040112334}" srcOrd="0" destOrd="0" presId="urn:microsoft.com/office/officeart/2005/8/layout/vList5"/>
    <dgm:cxn modelId="{C97EC70C-0DD4-41C5-A405-C9C93D2B6CF8}" type="presOf" srcId="{F3C25CE5-F960-4EC4-8093-191864E49D29}" destId="{9CA1FD88-FAFB-4AC3-8C96-8D14F481477E}" srcOrd="0" destOrd="0" presId="urn:microsoft.com/office/officeart/2005/8/layout/vList5"/>
    <dgm:cxn modelId="{CEC25CEB-143A-42AA-8A6B-2576B819F2A8}" type="presOf" srcId="{6D7D7A94-B1F2-475B-BF57-3236D2CD3F7E}" destId="{230F0DAA-BAFB-408A-AF95-DD48BF1549F7}" srcOrd="0" destOrd="0" presId="urn:microsoft.com/office/officeart/2005/8/layout/vList5"/>
    <dgm:cxn modelId="{AA2248CB-1AA4-4883-8F72-90C4067FC0CC}" type="presOf" srcId="{96484837-A8E6-4815-8E19-6ECCF5FA2DD9}" destId="{ECFA1A7D-C0D4-4A5A-B1C0-F0C8AB0D171A}" srcOrd="0" destOrd="0" presId="urn:microsoft.com/office/officeart/2005/8/layout/vList5"/>
    <dgm:cxn modelId="{8C17443F-78B3-47BB-918D-073F6578D002}" type="presOf" srcId="{7447BE43-6AD2-4B45-B5D7-2EA0DB7E6C4D}" destId="{C00952F6-1CB8-49F6-AD15-47AFF7EC9CBE}" srcOrd="0" destOrd="0" presId="urn:microsoft.com/office/officeart/2005/8/layout/vList5"/>
    <dgm:cxn modelId="{6BAFA792-49B1-44A1-9607-6FD282094030}" srcId="{97ED4FD4-1F76-4D9A-82B0-0F9794253895}" destId="{96484837-A8E6-4815-8E19-6ECCF5FA2DD9}" srcOrd="0" destOrd="0" parTransId="{39343685-12EE-4182-AEC4-15194B096009}" sibTransId="{3C5EDD45-C923-4E3A-B0A3-947400C867F2}"/>
    <dgm:cxn modelId="{0F0AA61A-A9FB-4BF4-B067-3091EB9089B8}" type="presParOf" srcId="{3C5FEF3A-F968-4242-963D-F5D040112334}" destId="{AC540C8B-A563-49BB-A27C-F3DFCAA80F6B}" srcOrd="0" destOrd="0" presId="urn:microsoft.com/office/officeart/2005/8/layout/vList5"/>
    <dgm:cxn modelId="{1411AEAA-E380-40D8-8527-AF55452E3FF9}" type="presParOf" srcId="{AC540C8B-A563-49BB-A27C-F3DFCAA80F6B}" destId="{CF70E515-427B-4F4C-A156-8A5D20C04EB0}" srcOrd="0" destOrd="0" presId="urn:microsoft.com/office/officeart/2005/8/layout/vList5"/>
    <dgm:cxn modelId="{1B5113F9-6F56-4F1B-96B5-DA98418212FF}" type="presParOf" srcId="{AC540C8B-A563-49BB-A27C-F3DFCAA80F6B}" destId="{ECFA1A7D-C0D4-4A5A-B1C0-F0C8AB0D171A}" srcOrd="1" destOrd="0" presId="urn:microsoft.com/office/officeart/2005/8/layout/vList5"/>
    <dgm:cxn modelId="{C4D13EDA-5F84-416E-BCD1-A7D1F8935BCD}" type="presParOf" srcId="{3C5FEF3A-F968-4242-963D-F5D040112334}" destId="{F28AB1CC-5204-4D96-B63E-CE387237A340}" srcOrd="1" destOrd="0" presId="urn:microsoft.com/office/officeart/2005/8/layout/vList5"/>
    <dgm:cxn modelId="{9BAB0AFE-1F4D-4119-A77E-F1002196BDF0}" type="presParOf" srcId="{3C5FEF3A-F968-4242-963D-F5D040112334}" destId="{F6270702-60E0-47A5-B900-AF299EE554F9}" srcOrd="2" destOrd="0" presId="urn:microsoft.com/office/officeart/2005/8/layout/vList5"/>
    <dgm:cxn modelId="{5BED1FD4-8EBA-473C-BD7F-5F37DACD423A}" type="presParOf" srcId="{F6270702-60E0-47A5-B900-AF299EE554F9}" destId="{C00952F6-1CB8-49F6-AD15-47AFF7EC9CBE}" srcOrd="0" destOrd="0" presId="urn:microsoft.com/office/officeart/2005/8/layout/vList5"/>
    <dgm:cxn modelId="{D6127AE4-E8DC-491A-8BC6-21252E82339D}" type="presParOf" srcId="{F6270702-60E0-47A5-B900-AF299EE554F9}" destId="{345BE6E3-0546-4437-B171-9ED5BD7618C5}" srcOrd="1" destOrd="0" presId="urn:microsoft.com/office/officeart/2005/8/layout/vList5"/>
    <dgm:cxn modelId="{C8869C90-7C35-4A72-9E37-7856494EC784}" type="presParOf" srcId="{3C5FEF3A-F968-4242-963D-F5D040112334}" destId="{0F17103E-4359-4760-BEBE-C6DFC5E842FF}" srcOrd="3" destOrd="0" presId="urn:microsoft.com/office/officeart/2005/8/layout/vList5"/>
    <dgm:cxn modelId="{944B0896-D793-447C-9804-6A8913E0276A}" type="presParOf" srcId="{3C5FEF3A-F968-4242-963D-F5D040112334}" destId="{4FFAB749-8D9E-4EB6-8108-91A886009531}" srcOrd="4" destOrd="0" presId="urn:microsoft.com/office/officeart/2005/8/layout/vList5"/>
    <dgm:cxn modelId="{3C85FDCA-4E31-40AC-A699-AFCFC65856FA}" type="presParOf" srcId="{4FFAB749-8D9E-4EB6-8108-91A886009531}" destId="{230F0DAA-BAFB-408A-AF95-DD48BF1549F7}" srcOrd="0" destOrd="0" presId="urn:microsoft.com/office/officeart/2005/8/layout/vList5"/>
    <dgm:cxn modelId="{A76CD6C1-34DF-4C3A-840A-F7D4E62162CE}" type="presParOf" srcId="{4FFAB749-8D9E-4EB6-8108-91A886009531}" destId="{9CA1FD88-FAFB-4AC3-8C96-8D14F481477E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FA14C-C3A0-415E-A64F-1AA6131B35FF}">
      <dsp:nvSpPr>
        <dsp:cNvPr id="0" name=""/>
        <dsp:cNvSpPr/>
      </dsp:nvSpPr>
      <dsp:spPr>
        <a:xfrm>
          <a:off x="2032000" y="0"/>
          <a:ext cx="2032000" cy="2032000"/>
        </a:xfrm>
        <a:prstGeom prst="triangle">
          <a:avLst/>
        </a:prstGeom>
        <a:gradFill rotWithShape="0">
          <a:gsLst>
            <a:gs pos="50000">
              <a:srgbClr val="F2F2F2"/>
            </a:gs>
            <a:gs pos="0">
              <a:schemeClr val="bg1">
                <a:lumMod val="95000"/>
              </a:schemeClr>
            </a:gs>
          </a:gsLst>
          <a:lin ang="5400000" scaled="1"/>
        </a:gra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Zakonodavna vlast: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Parlament BiH</a:t>
          </a:r>
          <a:endParaRPr lang="en-US" sz="1200" kern="1200" dirty="0"/>
        </a:p>
      </dsp:txBody>
      <dsp:txXfrm>
        <a:off x="2540000" y="1016000"/>
        <a:ext cx="1016000" cy="1016000"/>
      </dsp:txXfrm>
    </dsp:sp>
    <dsp:sp modelId="{EA005ABA-DC74-4B35-A111-0E234CDF23C5}">
      <dsp:nvSpPr>
        <dsp:cNvPr id="0" name=""/>
        <dsp:cNvSpPr/>
      </dsp:nvSpPr>
      <dsp:spPr>
        <a:xfrm>
          <a:off x="1016000" y="2032000"/>
          <a:ext cx="2032000" cy="2032000"/>
        </a:xfrm>
        <a:prstGeom prst="triangle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0">
              <a:schemeClr val="bg1">
                <a:lumMod val="95000"/>
              </a:schemeClr>
            </a:gs>
          </a:gsLst>
          <a:lin ang="5400000" scaled="1"/>
        </a:gra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Izvršna vlast:</a:t>
          </a:r>
          <a:r>
            <a:rPr lang="bs-Latn-BA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 Predsjedništvo BiH</a:t>
          </a:r>
          <a:endParaRPr lang="en-US" sz="1200" kern="1200" dirty="0"/>
        </a:p>
      </dsp:txBody>
      <dsp:txXfrm>
        <a:off x="1524000" y="3048000"/>
        <a:ext cx="1016000" cy="1016000"/>
      </dsp:txXfrm>
    </dsp:sp>
    <dsp:sp modelId="{10E1323B-E45E-4018-973C-56F10019ECA6}">
      <dsp:nvSpPr>
        <dsp:cNvPr id="0" name=""/>
        <dsp:cNvSpPr/>
      </dsp:nvSpPr>
      <dsp:spPr>
        <a:xfrm rot="10800000">
          <a:off x="2032000" y="2032000"/>
          <a:ext cx="2032000" cy="2032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GRANE VLASTI</a:t>
          </a:r>
          <a:endParaRPr lang="en-US" sz="12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10800000">
        <a:off x="2540000" y="2032000"/>
        <a:ext cx="1016000" cy="1016000"/>
      </dsp:txXfrm>
    </dsp:sp>
    <dsp:sp modelId="{6E8BE7F2-DB5D-47CF-B93C-26024F9606F7}">
      <dsp:nvSpPr>
        <dsp:cNvPr id="0" name=""/>
        <dsp:cNvSpPr/>
      </dsp:nvSpPr>
      <dsp:spPr>
        <a:xfrm>
          <a:off x="3048000" y="2032000"/>
          <a:ext cx="2032000" cy="2032000"/>
        </a:xfrm>
        <a:prstGeom prst="triangle">
          <a:avLst/>
        </a:prstGeom>
        <a:gradFill rotWithShape="0">
          <a:gsLst>
            <a:gs pos="100000">
              <a:schemeClr val="bg1">
                <a:lumMod val="85000"/>
              </a:schemeClr>
            </a:gs>
            <a:gs pos="0">
              <a:schemeClr val="bg1">
                <a:lumMod val="95000"/>
              </a:schemeClr>
            </a:gs>
          </a:gsLst>
          <a:lin ang="5400000" scaled="1"/>
        </a:gra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Sudska vlast: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- Sud BiH</a:t>
          </a:r>
          <a:br>
            <a:rPr lang="bs-Latn-BA" sz="1200" kern="1200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bs-Latn-BA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- Ustavni sud</a:t>
          </a:r>
          <a:endParaRPr lang="en-US" sz="1200" kern="1200" dirty="0"/>
        </a:p>
      </dsp:txBody>
      <dsp:txXfrm>
        <a:off x="3556000" y="3048000"/>
        <a:ext cx="1016000" cy="101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D1CFF-9E99-429B-B603-9588BB3AFF4D}">
      <dsp:nvSpPr>
        <dsp:cNvPr id="0" name=""/>
        <dsp:cNvSpPr/>
      </dsp:nvSpPr>
      <dsp:spPr>
        <a:xfrm>
          <a:off x="1473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B69C9-5560-4562-AD63-812827595D5D}">
      <dsp:nvSpPr>
        <dsp:cNvPr id="0" name=""/>
        <dsp:cNvSpPr/>
      </dsp:nvSpPr>
      <dsp:spPr>
        <a:xfrm>
          <a:off x="3505199" y="1219199"/>
          <a:ext cx="2641600" cy="391411"/>
        </a:xfrm>
        <a:prstGeom prst="roundRect">
          <a:avLst/>
        </a:prstGeom>
        <a:gradFill rotWithShape="0"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Izvršavanje</a:t>
          </a:r>
          <a:r>
            <a:rPr lang="en-US" sz="1800" kern="1200" dirty="0"/>
            <a:t> </a:t>
          </a:r>
          <a:r>
            <a:rPr lang="en-US" sz="1800" kern="1200" dirty="0" err="1"/>
            <a:t>zakona</a:t>
          </a:r>
          <a:endParaRPr lang="en-US" sz="1800" kern="1200" dirty="0"/>
        </a:p>
      </dsp:txBody>
      <dsp:txXfrm>
        <a:off x="3524306" y="1238306"/>
        <a:ext cx="2603386" cy="353197"/>
      </dsp:txXfrm>
    </dsp:sp>
    <dsp:sp modelId="{BCD0F136-A792-4B54-9133-A3A2D2E4F5F2}">
      <dsp:nvSpPr>
        <dsp:cNvPr id="0" name=""/>
        <dsp:cNvSpPr/>
      </dsp:nvSpPr>
      <dsp:spPr>
        <a:xfrm>
          <a:off x="3505199" y="1719705"/>
          <a:ext cx="2641600" cy="337994"/>
        </a:xfrm>
        <a:prstGeom prst="roundRect">
          <a:avLst/>
        </a:prstGeom>
        <a:gradFill rotWithShape="0"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Predstavljanje</a:t>
          </a:r>
          <a:r>
            <a:rPr lang="en-US" sz="1800" kern="1200" dirty="0"/>
            <a:t> </a:t>
          </a:r>
          <a:r>
            <a:rPr lang="en-US" sz="1800" kern="1200" dirty="0" err="1"/>
            <a:t>države</a:t>
          </a:r>
          <a:endParaRPr lang="en-US" sz="1800" kern="1200" dirty="0"/>
        </a:p>
      </dsp:txBody>
      <dsp:txXfrm>
        <a:off x="3521699" y="1736205"/>
        <a:ext cx="2608600" cy="304994"/>
      </dsp:txXfrm>
    </dsp:sp>
    <dsp:sp modelId="{4158A6C4-B3B9-4609-B909-DA3FD8F227B3}">
      <dsp:nvSpPr>
        <dsp:cNvPr id="0" name=""/>
        <dsp:cNvSpPr/>
      </dsp:nvSpPr>
      <dsp:spPr>
        <a:xfrm>
          <a:off x="3505199" y="2176686"/>
          <a:ext cx="2641600" cy="346382"/>
        </a:xfrm>
        <a:prstGeom prst="roundRect">
          <a:avLst/>
        </a:prstGeom>
        <a:gradFill rotWithShape="0"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Donošenje</a:t>
          </a:r>
          <a:r>
            <a:rPr lang="en-US" sz="1800" kern="1200" dirty="0"/>
            <a:t> </a:t>
          </a:r>
          <a:r>
            <a:rPr lang="en-US" sz="1800" kern="1200" dirty="0" err="1"/>
            <a:t>uredbi</a:t>
          </a:r>
          <a:r>
            <a:rPr lang="en-US" sz="1800" kern="1200" dirty="0"/>
            <a:t> </a:t>
          </a:r>
          <a:r>
            <a:rPr lang="en-US" sz="1800" kern="1200" dirty="0" err="1"/>
            <a:t>i</a:t>
          </a:r>
          <a:r>
            <a:rPr lang="en-US" sz="1800" kern="1200" dirty="0"/>
            <a:t> </a:t>
          </a:r>
          <a:r>
            <a:rPr lang="en-US" sz="1800" kern="1200" dirty="0" err="1"/>
            <a:t>odluka</a:t>
          </a:r>
          <a:endParaRPr lang="en-US" sz="1800" kern="1200" dirty="0"/>
        </a:p>
      </dsp:txBody>
      <dsp:txXfrm>
        <a:off x="3522108" y="2193595"/>
        <a:ext cx="2607782" cy="3125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DE5EE-5890-4534-B3A0-9477D2DFBA46}">
      <dsp:nvSpPr>
        <dsp:cNvPr id="0" name=""/>
        <dsp:cNvSpPr/>
      </dsp:nvSpPr>
      <dsp:spPr>
        <a:xfrm rot="16200000">
          <a:off x="416681" y="-416681"/>
          <a:ext cx="1795536" cy="2628900"/>
        </a:xfrm>
        <a:prstGeom prst="round1Rect">
          <a:avLst/>
        </a:prstGeom>
        <a:noFill/>
        <a:ln w="15875" cap="flat" cmpd="sng" algn="ctr">
          <a:solidFill>
            <a:srgbClr val="EB802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5400000">
        <a:off x="-1" y="1"/>
        <a:ext cx="2628900" cy="1346652"/>
      </dsp:txXfrm>
    </dsp:sp>
    <dsp:sp modelId="{BEF16151-DDFE-41AC-A7C2-F7DCA5E0BE09}">
      <dsp:nvSpPr>
        <dsp:cNvPr id="0" name=""/>
        <dsp:cNvSpPr/>
      </dsp:nvSpPr>
      <dsp:spPr>
        <a:xfrm>
          <a:off x="2628900" y="0"/>
          <a:ext cx="2628900" cy="1795536"/>
        </a:xfrm>
        <a:prstGeom prst="round1Rect">
          <a:avLst/>
        </a:prstGeom>
        <a:noFill/>
        <a:ln w="15875" cap="flat" cmpd="sng" algn="ctr">
          <a:solidFill>
            <a:srgbClr val="EB802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628900" y="0"/>
        <a:ext cx="2628900" cy="1346652"/>
      </dsp:txXfrm>
    </dsp:sp>
    <dsp:sp modelId="{8C477DBE-4C4D-4E0E-B17B-FDEA53004C9F}">
      <dsp:nvSpPr>
        <dsp:cNvPr id="0" name=""/>
        <dsp:cNvSpPr/>
      </dsp:nvSpPr>
      <dsp:spPr>
        <a:xfrm rot="10800000">
          <a:off x="0" y="1795536"/>
          <a:ext cx="2628900" cy="1795536"/>
        </a:xfrm>
        <a:prstGeom prst="round1Rect">
          <a:avLst/>
        </a:prstGeom>
        <a:noFill/>
        <a:ln w="15875" cap="flat" cmpd="sng" algn="ctr">
          <a:solidFill>
            <a:srgbClr val="EB802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10800000">
        <a:off x="0" y="2244420"/>
        <a:ext cx="2628900" cy="1346652"/>
      </dsp:txXfrm>
    </dsp:sp>
    <dsp:sp modelId="{DE5B07CF-58A2-47E2-8254-EDB7CDDB4B9B}">
      <dsp:nvSpPr>
        <dsp:cNvPr id="0" name=""/>
        <dsp:cNvSpPr/>
      </dsp:nvSpPr>
      <dsp:spPr>
        <a:xfrm rot="5400000">
          <a:off x="3045581" y="1378854"/>
          <a:ext cx="1795536" cy="2628900"/>
        </a:xfrm>
        <a:prstGeom prst="round1Rect">
          <a:avLst/>
        </a:prstGeom>
        <a:noFill/>
        <a:ln w="15875" cap="flat" cmpd="sng" algn="ctr">
          <a:solidFill>
            <a:srgbClr val="EB802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-5400000">
        <a:off x="2628899" y="2244420"/>
        <a:ext cx="2628900" cy="1346652"/>
      </dsp:txXfrm>
    </dsp:sp>
    <dsp:sp modelId="{05D03D57-A92F-469B-B19F-058824075647}">
      <dsp:nvSpPr>
        <dsp:cNvPr id="0" name=""/>
        <dsp:cNvSpPr/>
      </dsp:nvSpPr>
      <dsp:spPr>
        <a:xfrm>
          <a:off x="1840230" y="1346652"/>
          <a:ext cx="1577340" cy="897768"/>
        </a:xfrm>
        <a:prstGeom prst="roundRect">
          <a:avLst/>
        </a:prstGeom>
        <a:solidFill>
          <a:srgbClr val="EB802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000" b="1" kern="1200" dirty="0">
              <a:solidFill>
                <a:schemeClr val="bg1"/>
              </a:solidFill>
            </a:rPr>
            <a:t>SUDSKA VLAST U BIH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1884055" y="1390477"/>
        <a:ext cx="1489690" cy="8101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66750-C42E-4433-9397-97AFF0828075}">
      <dsp:nvSpPr>
        <dsp:cNvPr id="0" name=""/>
        <dsp:cNvSpPr/>
      </dsp:nvSpPr>
      <dsp:spPr>
        <a:xfrm>
          <a:off x="0" y="0"/>
          <a:ext cx="7452360" cy="1052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400" b="1" kern="1200" dirty="0"/>
            <a:t>USTAV BIH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400" kern="1200" dirty="0"/>
            <a:t>(osnovna ljudska prava osumnjičenog i optuženog lica) </a:t>
          </a:r>
          <a:endParaRPr lang="en-US" sz="2400" kern="1200" dirty="0"/>
        </a:p>
      </dsp:txBody>
      <dsp:txXfrm>
        <a:off x="0" y="0"/>
        <a:ext cx="7452360" cy="1052661"/>
      </dsp:txXfrm>
    </dsp:sp>
    <dsp:sp modelId="{4CD2E2B3-EB76-4489-91AA-70EAC478ED92}">
      <dsp:nvSpPr>
        <dsp:cNvPr id="0" name=""/>
        <dsp:cNvSpPr/>
      </dsp:nvSpPr>
      <dsp:spPr>
        <a:xfrm>
          <a:off x="0" y="1106888"/>
          <a:ext cx="7452360" cy="1052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400" b="1" kern="1200" dirty="0"/>
            <a:t>ZAKONI O KRIVIČNOM POSTUPKU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400" kern="1200" dirty="0"/>
            <a:t>(BiH, FBiH, RS, BD)</a:t>
          </a:r>
          <a:endParaRPr lang="en-US" sz="2400" kern="1200" dirty="0"/>
        </a:p>
      </dsp:txBody>
      <dsp:txXfrm>
        <a:off x="0" y="1106888"/>
        <a:ext cx="7452360" cy="1052661"/>
      </dsp:txXfrm>
    </dsp:sp>
    <dsp:sp modelId="{2F36BED7-2090-46E9-9ACC-C98068805339}">
      <dsp:nvSpPr>
        <dsp:cNvPr id="0" name=""/>
        <dsp:cNvSpPr/>
      </dsp:nvSpPr>
      <dsp:spPr>
        <a:xfrm>
          <a:off x="0" y="2213777"/>
          <a:ext cx="7452360" cy="1052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400" b="1" kern="1200" dirty="0"/>
            <a:t>EVROPSKA KONVENCIJA O LJUDSKIM PRAVIMA </a:t>
          </a:r>
          <a:endParaRPr lang="en-US" sz="2400" b="1" kern="1200" dirty="0"/>
        </a:p>
      </dsp:txBody>
      <dsp:txXfrm>
        <a:off x="0" y="2213777"/>
        <a:ext cx="7452360" cy="10526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A1A7D-C0D4-4A5A-B1C0-F0C8AB0D171A}">
      <dsp:nvSpPr>
        <dsp:cNvPr id="0" name=""/>
        <dsp:cNvSpPr/>
      </dsp:nvSpPr>
      <dsp:spPr>
        <a:xfrm rot="5400000">
          <a:off x="4450460" y="-1684035"/>
          <a:ext cx="1047750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s-Latn-BA" sz="2800" b="1" kern="1200" dirty="0"/>
            <a:t>Općinski/osnovni sud</a:t>
          </a:r>
          <a:endParaRPr lang="en-US" sz="2800" b="1" kern="1200" dirty="0"/>
        </a:p>
      </dsp:txBody>
      <dsp:txXfrm rot="-5400000">
        <a:off x="2633472" y="184100"/>
        <a:ext cx="4630581" cy="945456"/>
      </dsp:txXfrm>
    </dsp:sp>
    <dsp:sp modelId="{CF70E515-427B-4F4C-A156-8A5D20C04EB0}">
      <dsp:nvSpPr>
        <dsp:cNvPr id="0" name=""/>
        <dsp:cNvSpPr/>
      </dsp:nvSpPr>
      <dsp:spPr>
        <a:xfrm>
          <a:off x="0" y="1984"/>
          <a:ext cx="2633472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000" kern="1200" dirty="0"/>
            <a:t>Prva linija odbrane građana</a:t>
          </a:r>
          <a:endParaRPr lang="en-US" sz="2000" kern="1200" dirty="0"/>
        </a:p>
      </dsp:txBody>
      <dsp:txXfrm>
        <a:off x="63934" y="65918"/>
        <a:ext cx="2505604" cy="1181819"/>
      </dsp:txXfrm>
    </dsp:sp>
    <dsp:sp modelId="{345BE6E3-0546-4437-B171-9ED5BD7618C5}">
      <dsp:nvSpPr>
        <dsp:cNvPr id="0" name=""/>
        <dsp:cNvSpPr/>
      </dsp:nvSpPr>
      <dsp:spPr>
        <a:xfrm rot="5400000">
          <a:off x="4450461" y="-308864"/>
          <a:ext cx="1047750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s-Latn-BA" sz="2800" b="1" kern="1200" dirty="0"/>
            <a:t>Kantonalni/okružni sud</a:t>
          </a:r>
          <a:endParaRPr lang="en-US" sz="2800" b="1" kern="1200" dirty="0"/>
        </a:p>
      </dsp:txBody>
      <dsp:txXfrm rot="-5400000">
        <a:off x="2633473" y="1559271"/>
        <a:ext cx="4630581" cy="945456"/>
      </dsp:txXfrm>
    </dsp:sp>
    <dsp:sp modelId="{C00952F6-1CB8-49F6-AD15-47AFF7EC9CBE}">
      <dsp:nvSpPr>
        <dsp:cNvPr id="0" name=""/>
        <dsp:cNvSpPr/>
      </dsp:nvSpPr>
      <dsp:spPr>
        <a:xfrm>
          <a:off x="0" y="1377156"/>
          <a:ext cx="2633472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000" kern="1200" dirty="0"/>
            <a:t>Prva linija odbrane građana</a:t>
          </a:r>
          <a:endParaRPr lang="en-US" sz="2000" kern="1200" dirty="0"/>
        </a:p>
      </dsp:txBody>
      <dsp:txXfrm>
        <a:off x="63934" y="1441090"/>
        <a:ext cx="2505604" cy="1181819"/>
      </dsp:txXfrm>
    </dsp:sp>
    <dsp:sp modelId="{9CA1FD88-FAFB-4AC3-8C96-8D14F481477E}">
      <dsp:nvSpPr>
        <dsp:cNvPr id="0" name=""/>
        <dsp:cNvSpPr/>
      </dsp:nvSpPr>
      <dsp:spPr>
        <a:xfrm rot="5400000">
          <a:off x="4450461" y="1066307"/>
          <a:ext cx="1047750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s-Latn-BA" sz="2800" b="1" kern="1200" dirty="0"/>
            <a:t>Kantonalni/okružni sud</a:t>
          </a:r>
          <a:endParaRPr lang="en-US" sz="2800" b="1" kern="1200" dirty="0"/>
        </a:p>
      </dsp:txBody>
      <dsp:txXfrm rot="-5400000">
        <a:off x="2633473" y="2934443"/>
        <a:ext cx="4630581" cy="945456"/>
      </dsp:txXfrm>
    </dsp:sp>
    <dsp:sp modelId="{230F0DAA-BAFB-408A-AF95-DD48BF1549F7}">
      <dsp:nvSpPr>
        <dsp:cNvPr id="0" name=""/>
        <dsp:cNvSpPr/>
      </dsp:nvSpPr>
      <dsp:spPr>
        <a:xfrm>
          <a:off x="0" y="2752328"/>
          <a:ext cx="2633472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2000" kern="1200" dirty="0"/>
            <a:t>Prva linija odbrane građana</a:t>
          </a:r>
          <a:endParaRPr lang="en-US" sz="2000" kern="1200" dirty="0"/>
        </a:p>
      </dsp:txBody>
      <dsp:txXfrm>
        <a:off x="63934" y="2816262"/>
        <a:ext cx="2505604" cy="118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F8A2D-4052-4882-9268-8CDC96779717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F89D9-4C37-4784-96D7-D0ED2C933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7479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s-Latn-BA" dirty="0"/>
              <a:t>Tužilaštvo podiže</a:t>
            </a:r>
            <a:r>
              <a:rPr lang="bs-Latn-BA" baseline="0" dirty="0"/>
              <a:t> optužnicu za počinjeno krivično djelo pred nadležnim općinskim ili osnovnim sudom.</a:t>
            </a:r>
          </a:p>
          <a:p>
            <a:r>
              <a:rPr lang="bs-Latn-BA" baseline="0" dirty="0"/>
              <a:t> Ukoliko optuženi ilii tužilaštvo nisu zadovoljni prvostepenom presudom, podnose žalbu drugostepenom sudu.</a:t>
            </a:r>
          </a:p>
          <a:p>
            <a:r>
              <a:rPr lang="bs-Latn-BA" baseline="0" dirty="0"/>
              <a:t> U ovom slučaju je to nadležnii kantonalni/okružni sud.</a:t>
            </a:r>
          </a:p>
          <a:p>
            <a:r>
              <a:rPr lang="bs-Latn-BA" baseline="0" dirty="0"/>
              <a:t>Žalba na drugostepenu presudu se podnosi Vrhovnom sudu. Žalbe se smatraju pravnim lijekom i služe za zaštitu subjekata sudskog postupka, ukoliko smatraju da postoje razlozi za osporavanje presude koja ide na njihovu štetu.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pruža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pravnu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zaštitu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građanima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smatraju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povrijeđeno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neko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upravnim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aktom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institucija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Primjera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situacijama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kada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Uprava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indirektno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oporezivanje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nekoj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kompaniji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utvrdi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novčanu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kaznu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neplaćene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poreske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obaveze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kada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Ministarstvo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civilne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poslove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utvrdi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neko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ilegalno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stekao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državljanstvo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Također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radnim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sporovima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radnici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institucijama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institucijama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krivičnim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predmetima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osnovu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postupaka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pokrene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Tužilaštvo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Bosne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Hercegovine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Najveći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broj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predmeta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organiziranog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kriminala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procesuirano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ovim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sudom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Ustavni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najviši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Bosni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Hercegovini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također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rješava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žalbama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građana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kada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smatraju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odlukom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povrijeđena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zajamčena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Ustavom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Ustav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veoma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dugačku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garantovanih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ljudskih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sloboda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međunarodnih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ugovora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kojima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potpisnica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Stoga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građani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praktično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svaku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odluku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podnijeti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žalbu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Ustavnom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posebne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važnosti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važnosti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odluke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Ustavnog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pravedno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suđenje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bs-Latn-BA" dirty="0"/>
              <a:t>Pored ustavnog suda BiH, postoje i Ustavni</a:t>
            </a:r>
            <a:r>
              <a:rPr lang="bs-Latn-BA" baseline="0" dirty="0"/>
              <a:t> sud FBiH i Ustavni sud 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VSTV je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institucija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zadužena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najbolji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način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osiguraju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potpuno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ujednačeni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imenovanje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disciplinsku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odgovornost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sudija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tužilaca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cijeloj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teritoriji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bs-Latn-BA" dirty="0"/>
              <a:t>VSTV propisuje i pravila etike</a:t>
            </a:r>
            <a:r>
              <a:rPr lang="bs-Latn-BA" baseline="0" dirty="0"/>
              <a:t> i ponašanja sudija i tužilaca, koja moraju biti poštivana u toku sudskog postupka, ali i u oviru obavljanja ostalis dužnosti sudija i tužioca.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s-Latn-BA" dirty="0"/>
              <a:t>Svi</a:t>
            </a:r>
            <a:r>
              <a:rPr lang="bs-Latn-BA" baseline="0" dirty="0"/>
              <a:t> navedni subjekti imaju bitne uloge i odgovornosti u različitim fazama sudskog postupka. Konkretni detalji njihovih uloga će biti obrađeni kroz  posebne module. Za početak je dovoljno reći da građani ili policija podnose prijavu o krivičnom djelu tužilaštvu. Tužilaštvo provodi istragu i podiže optužnicu pred nadležnim sudom. Kada sud potvrdi optužnicu osumnjičeni postaje optuženi, a njegove interese zastupa branioc. Svjedoci i vještaci pružaju korisne informacije kao dokazni materijal i pomažu sudu da donese presudu na osnovu ispravnih činjenica. U toku postupka sudija ima pasivnu ulogu i uključuje se samo u iznimnim situacijama, sve do trenutka donošenja presude.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s-Latn-BA" dirty="0" smtClean="0"/>
              <a:t>Pravila </a:t>
            </a:r>
            <a:r>
              <a:rPr lang="bs-Latn-BA" dirty="0"/>
              <a:t>postupka prema maloljetnicima će biti posebno obrađena u okviru Modula</a:t>
            </a:r>
            <a:r>
              <a:rPr lang="bs-Latn-BA" baseline="0" dirty="0"/>
              <a:t> 8. U ovoj fazi je dovoljno skrenuti pažnju na postojanje </a:t>
            </a:r>
            <a:r>
              <a:rPr lang="bs-Latn-BA" baseline="0" dirty="0" smtClean="0"/>
              <a:t>posebnog </a:t>
            </a:r>
            <a:r>
              <a:rPr lang="bs-Latn-BA" baseline="0" dirty="0"/>
              <a:t>postupka koji se razlikuje od </a:t>
            </a:r>
            <a:r>
              <a:rPr lang="bs-Latn-BA" baseline="0" dirty="0" smtClean="0"/>
              <a:t>redovnog </a:t>
            </a:r>
            <a:r>
              <a:rPr lang="bs-Latn-BA" baseline="0" dirty="0"/>
              <a:t>postupka i koji ima primarnu svrhu zaštite interesa maloljetnika i njegovu uspješnu resocijalizaciju. Zbog toga se maloljetni delinkventi sankcionišu odgojnim preporukama, a samo u rijetkim slučajevima zavodskim mjerama.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s-Latn-BA" dirty="0"/>
              <a:t>Učenici bi nakon ovog modula trebali da razlikuju nivoe</a:t>
            </a:r>
            <a:r>
              <a:rPr lang="bs-Latn-BA" baseline="0" dirty="0"/>
              <a:t> i grane vasti, da razumiju ulogu i značaj sudova, kao i subjekte sudskog postupka. Za obradu hipotetičkog slučaja nakon prvog modula, bitno je da učenici znaju razlikovati uloge lica koja se pojavljujuu u slučaju i koji će se subjekti naknadno uključiti u postupak. Također je bitno da znaju da su sudovi neovisni od ostalih grana vlasti, i da nije svejedno koji sud prvi odlučuje o određenom predmetu. Navedene informacije vezane za hipotetički slučaj možete utvrditi zajedno sa učenicima nakon čitanja činjenica slučaja i odgovarajući na pitanja iz Aneksa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/>
              <a:t>Federacija</a:t>
            </a:r>
            <a:r>
              <a:rPr lang="en-US" b="1" dirty="0"/>
              <a:t> Bosne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Hercegovine</a:t>
            </a:r>
            <a:endParaRPr lang="en-US" dirty="0"/>
          </a:p>
          <a:p>
            <a:pPr>
              <a:buNone/>
            </a:pPr>
            <a:r>
              <a:rPr lang="en-US" dirty="0" err="1"/>
              <a:t>Federacija</a:t>
            </a:r>
            <a:r>
              <a:rPr lang="en-US" dirty="0"/>
              <a:t> Bosne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Hercegovine</a:t>
            </a:r>
            <a:r>
              <a:rPr lang="en-US" dirty="0"/>
              <a:t> je </a:t>
            </a:r>
            <a:r>
              <a:rPr lang="en-US" dirty="0" err="1"/>
              <a:t>entitet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sastoji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deset</a:t>
            </a:r>
            <a:r>
              <a:rPr lang="en-US" dirty="0"/>
              <a:t> </a:t>
            </a:r>
            <a:r>
              <a:rPr lang="en-US" dirty="0" err="1"/>
              <a:t>kantona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dijele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79 </a:t>
            </a:r>
            <a:r>
              <a:rPr lang="en-US" dirty="0" err="1"/>
              <a:t>općina</a:t>
            </a:r>
            <a:r>
              <a:rPr lang="en-US" dirty="0"/>
              <a:t>. 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Republika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Srpska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Srpska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entitet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dijeli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regije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dalje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podijeljene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62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opštine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Distrikt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Brčko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Brčko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teritorij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s-Latn-B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</a:t>
            </a:r>
            <a:r>
              <a:rPr lang="bs-Latn-BA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poseban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status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distrikta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upravom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države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Bosne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Hercegovine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s-Latn-B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bs-Latn-BA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2000.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godine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Distrikt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Brčko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svoju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vlastitu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multietničku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vladu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izabranom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skupštinom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izvršnim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odborom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sudstvom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policijskim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snagama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s-Latn-BA" dirty="0"/>
              <a:t>Bosna i Hercegovina, kao i većina demokratskih zemalja funkcioniše sa odvojenim granama</a:t>
            </a:r>
            <a:r>
              <a:rPr lang="bs-Latn-BA" baseline="0" dirty="0"/>
              <a:t> vlasti koje su jednake i neovisne u svom radu. Iako svaka grana vlasti može vršiti nadzor nad radom druge, u svojim poslovima i funkcijama nisu u odnosu nadređenosti ili podređenosti, nego svaka ima karakterističan set nadležnosti koje su propisane Ustavom BiH.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/>
              <a:t>Najviši</a:t>
            </a:r>
            <a:r>
              <a:rPr lang="en-US" dirty="0"/>
              <a:t> </a:t>
            </a:r>
            <a:r>
              <a:rPr lang="en-US" dirty="0" err="1"/>
              <a:t>zakonodavni</a:t>
            </a:r>
            <a:r>
              <a:rPr lang="en-US" dirty="0"/>
              <a:t> organ </a:t>
            </a:r>
            <a:r>
              <a:rPr lang="bs-Latn-BA" dirty="0"/>
              <a:t>BiH </a:t>
            </a:r>
            <a:r>
              <a:rPr lang="en-US" dirty="0"/>
              <a:t>je </a:t>
            </a:r>
            <a:r>
              <a:rPr lang="en-US" dirty="0" err="1"/>
              <a:t>Parlamentarna</a:t>
            </a:r>
            <a:r>
              <a:rPr lang="en-US" dirty="0"/>
              <a:t> </a:t>
            </a:r>
            <a:r>
              <a:rPr lang="en-US" dirty="0" err="1"/>
              <a:t>skupština</a:t>
            </a:r>
            <a:r>
              <a:rPr lang="bs-Latn-BA" dirty="0"/>
              <a:t> </a:t>
            </a:r>
            <a:r>
              <a:rPr lang="en-US" dirty="0" err="1"/>
              <a:t>BiH</a:t>
            </a:r>
            <a:r>
              <a:rPr lang="en-US" dirty="0"/>
              <a:t>.</a:t>
            </a:r>
            <a:endParaRPr lang="bs-Latn-BA" dirty="0"/>
          </a:p>
          <a:p>
            <a:pPr>
              <a:buNone/>
            </a:pPr>
            <a:r>
              <a:rPr lang="en-US" dirty="0"/>
              <a:t> </a:t>
            </a:r>
            <a:r>
              <a:rPr lang="en-US" dirty="0" err="1"/>
              <a:t>Sastoji</a:t>
            </a:r>
            <a:r>
              <a:rPr lang="en-US" dirty="0"/>
              <a:t> se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doma</a:t>
            </a:r>
            <a:r>
              <a:rPr lang="en-US" dirty="0"/>
              <a:t> – </a:t>
            </a:r>
            <a:r>
              <a:rPr lang="en-US" dirty="0" err="1"/>
              <a:t>Predstavničkog</a:t>
            </a:r>
            <a:r>
              <a:rPr lang="en-US" dirty="0"/>
              <a:t> </a:t>
            </a:r>
            <a:r>
              <a:rPr lang="en-US" dirty="0" err="1"/>
              <a:t>doma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Doma</a:t>
            </a:r>
            <a:r>
              <a:rPr lang="en-US" dirty="0"/>
              <a:t> </a:t>
            </a:r>
            <a:r>
              <a:rPr lang="en-US" dirty="0" err="1"/>
              <a:t>naroda</a:t>
            </a:r>
            <a:r>
              <a:rPr lang="bs-Latn-BA" dirty="0"/>
              <a:t> </a:t>
            </a:r>
            <a:r>
              <a:rPr lang="en-US" dirty="0"/>
              <a:t>a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zakonodavne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/>
              <a:t>donose</a:t>
            </a:r>
            <a:r>
              <a:rPr lang="en-US" dirty="0"/>
              <a:t> se </a:t>
            </a:r>
            <a:r>
              <a:rPr lang="en-US" dirty="0" err="1"/>
              <a:t>usvajanjem</a:t>
            </a:r>
            <a:r>
              <a:rPr lang="en-US" dirty="0"/>
              <a:t> u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doma</a:t>
            </a:r>
            <a:r>
              <a:rPr lang="bs-Latn-BA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Parlamentarna</a:t>
            </a:r>
            <a:r>
              <a:rPr lang="en-US" dirty="0"/>
              <a:t> </a:t>
            </a:r>
            <a:r>
              <a:rPr lang="en-US" dirty="0" err="1"/>
              <a:t>skupština</a:t>
            </a:r>
            <a:r>
              <a:rPr lang="en-US" dirty="0"/>
              <a:t> </a:t>
            </a:r>
            <a:r>
              <a:rPr lang="en-US" dirty="0" err="1"/>
              <a:t>BiH</a:t>
            </a:r>
            <a:r>
              <a:rPr lang="en-US" dirty="0"/>
              <a:t> </a:t>
            </a:r>
            <a:r>
              <a:rPr lang="en-US" dirty="0" err="1"/>
              <a:t>donosi</a:t>
            </a:r>
            <a:r>
              <a:rPr lang="en-US" dirty="0"/>
              <a:t> </a:t>
            </a:r>
            <a:r>
              <a:rPr lang="en-US" dirty="0" err="1"/>
              <a:t>zakone</a:t>
            </a:r>
            <a:r>
              <a:rPr lang="en-US" dirty="0"/>
              <a:t>, </a:t>
            </a:r>
            <a:r>
              <a:rPr lang="en-US" dirty="0" err="1"/>
              <a:t>odobrava</a:t>
            </a:r>
            <a:r>
              <a:rPr lang="en-US" dirty="0"/>
              <a:t> </a:t>
            </a:r>
            <a:r>
              <a:rPr lang="en-US" dirty="0" err="1"/>
              <a:t>budžet</a:t>
            </a:r>
            <a:r>
              <a:rPr lang="bs-Latn-BA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odlučuje</a:t>
            </a:r>
            <a:r>
              <a:rPr lang="en-US" dirty="0"/>
              <a:t> o </a:t>
            </a:r>
            <a:r>
              <a:rPr lang="en-US" dirty="0" err="1"/>
              <a:t>izvorima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iznosu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finansiranje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 </a:t>
            </a:r>
            <a:r>
              <a:rPr lang="bs-Latn-BA" dirty="0"/>
              <a:t>BiH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međunarodnih</a:t>
            </a:r>
            <a:r>
              <a:rPr lang="en-US" dirty="0"/>
              <a:t> </a:t>
            </a:r>
            <a:r>
              <a:rPr lang="en-US" dirty="0" err="1"/>
              <a:t>obaveza</a:t>
            </a:r>
            <a:r>
              <a:rPr lang="en-US" dirty="0"/>
              <a:t> </a:t>
            </a:r>
            <a:r>
              <a:rPr lang="bs-Latn-BA" dirty="0"/>
              <a:t>BiH </a:t>
            </a:r>
            <a:r>
              <a:rPr lang="en-US" dirty="0" err="1"/>
              <a:t>potvrđuje</a:t>
            </a:r>
            <a:r>
              <a:rPr lang="en-US" dirty="0"/>
              <a:t> </a:t>
            </a:r>
            <a:r>
              <a:rPr lang="en-US" dirty="0" err="1"/>
              <a:t>imenovanje</a:t>
            </a:r>
            <a:r>
              <a:rPr lang="en-US" dirty="0"/>
              <a:t> </a:t>
            </a:r>
            <a:r>
              <a:rPr lang="en-US" dirty="0" err="1"/>
              <a:t>Vijeća</a:t>
            </a:r>
            <a:r>
              <a:rPr lang="en-US" dirty="0"/>
              <a:t> </a:t>
            </a:r>
            <a:r>
              <a:rPr lang="en-US" dirty="0" err="1"/>
              <a:t>ministara</a:t>
            </a:r>
            <a:r>
              <a:rPr lang="en-US" dirty="0"/>
              <a:t>,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saglasnost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ratifikaciju</a:t>
            </a:r>
            <a:r>
              <a:rPr lang="en-US" dirty="0"/>
              <a:t> </a:t>
            </a:r>
            <a:r>
              <a:rPr lang="en-US" dirty="0" err="1"/>
              <a:t>međunarodnih</a:t>
            </a:r>
            <a:r>
              <a:rPr lang="en-US" dirty="0"/>
              <a:t> </a:t>
            </a:r>
            <a:r>
              <a:rPr lang="en-US" dirty="0" err="1"/>
              <a:t>ugovora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odlučuje</a:t>
            </a:r>
            <a:r>
              <a:rPr lang="en-US" dirty="0"/>
              <a:t> o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pitanjima</a:t>
            </a:r>
            <a:r>
              <a:rPr lang="en-US" dirty="0"/>
              <a:t> </a:t>
            </a:r>
            <a:r>
              <a:rPr lang="en-US" dirty="0" err="1"/>
              <a:t>neophodnim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provođenje</a:t>
            </a:r>
            <a:r>
              <a:rPr lang="en-US" dirty="0"/>
              <a:t> </a:t>
            </a:r>
            <a:r>
              <a:rPr lang="en-US" dirty="0" err="1"/>
              <a:t>njenih</a:t>
            </a:r>
            <a:r>
              <a:rPr lang="en-US" dirty="0"/>
              <a:t> </a:t>
            </a:r>
            <a:r>
              <a:rPr lang="en-US" dirty="0" err="1"/>
              <a:t>ovlaštenja</a:t>
            </a:r>
            <a:r>
              <a:rPr lang="bs-Latn-BA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Predsjedništvo</a:t>
            </a:r>
            <a:r>
              <a:rPr lang="en-US" b="1" dirty="0"/>
              <a:t> </a:t>
            </a:r>
            <a:r>
              <a:rPr lang="bs-Latn-BA" b="1" dirty="0"/>
              <a:t>BiH </a:t>
            </a:r>
            <a:r>
              <a:rPr lang="en-US" b="1" dirty="0"/>
              <a:t>se </a:t>
            </a:r>
            <a:r>
              <a:rPr lang="en-US" b="1" dirty="0" err="1"/>
              <a:t>sastoji</a:t>
            </a:r>
            <a:r>
              <a:rPr lang="en-US" b="1" dirty="0"/>
              <a:t> </a:t>
            </a:r>
            <a:r>
              <a:rPr lang="en-US" b="1" dirty="0" err="1"/>
              <a:t>od</a:t>
            </a:r>
            <a:r>
              <a:rPr lang="en-US" b="1" dirty="0"/>
              <a:t> tri </a:t>
            </a:r>
            <a:r>
              <a:rPr lang="bs-Latn-BA" b="1" dirty="0"/>
              <a:t>č</a:t>
            </a:r>
            <a:r>
              <a:rPr lang="en-US" b="1" dirty="0" err="1"/>
              <a:t>lana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Bošnjaka</a:t>
            </a:r>
            <a:r>
              <a:rPr lang="en-US" dirty="0"/>
              <a:t>, </a:t>
            </a:r>
            <a:r>
              <a:rPr lang="en-US" dirty="0" err="1"/>
              <a:t>Hrvata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Srbina</a:t>
            </a:r>
            <a:r>
              <a:rPr lang="en-US" dirty="0"/>
              <a:t>). </a:t>
            </a:r>
            <a:endParaRPr lang="bs-Latn-BA" dirty="0"/>
          </a:p>
          <a:p>
            <a:r>
              <a:rPr lang="en-US" dirty="0" err="1"/>
              <a:t>Članovi</a:t>
            </a:r>
            <a:r>
              <a:rPr lang="en-US" dirty="0"/>
              <a:t> </a:t>
            </a:r>
            <a:r>
              <a:rPr lang="en-US" dirty="0" err="1"/>
              <a:t>Predsjedništva</a:t>
            </a:r>
            <a:r>
              <a:rPr lang="en-US" dirty="0"/>
              <a:t> se </a:t>
            </a:r>
            <a:r>
              <a:rPr lang="en-US" dirty="0" err="1"/>
              <a:t>biraju</a:t>
            </a:r>
            <a:r>
              <a:rPr lang="en-US" dirty="0"/>
              <a:t> </a:t>
            </a:r>
            <a:r>
              <a:rPr lang="en-US" dirty="0" err="1"/>
              <a:t>direktnim</a:t>
            </a:r>
            <a:r>
              <a:rPr lang="en-US" dirty="0"/>
              <a:t> </a:t>
            </a:r>
            <a:r>
              <a:rPr lang="en-US" dirty="0" err="1"/>
              <a:t>izborima</a:t>
            </a:r>
            <a:r>
              <a:rPr lang="en-US" dirty="0"/>
              <a:t> </a:t>
            </a:r>
            <a:r>
              <a:rPr lang="bs-Latn-BA" dirty="0"/>
              <a:t>-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teritorije</a:t>
            </a:r>
            <a:r>
              <a:rPr lang="en-US" dirty="0"/>
              <a:t> </a:t>
            </a:r>
            <a:r>
              <a:rPr lang="en-US" dirty="0" err="1"/>
              <a:t>Federacije</a:t>
            </a:r>
            <a:r>
              <a:rPr lang="en-US" dirty="0"/>
              <a:t> </a:t>
            </a:r>
            <a:r>
              <a:rPr lang="bs-Latn-BA" dirty="0"/>
              <a:t>BiH </a:t>
            </a:r>
            <a:r>
              <a:rPr lang="en-US" dirty="0" err="1"/>
              <a:t>predstavnici</a:t>
            </a:r>
            <a:r>
              <a:rPr lang="en-US" dirty="0"/>
              <a:t> </a:t>
            </a:r>
            <a:r>
              <a:rPr lang="en-US" dirty="0" err="1"/>
              <a:t>Hrvata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Bošnjaka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se </a:t>
            </a:r>
            <a:r>
              <a:rPr lang="en-US" dirty="0" err="1"/>
              <a:t>predstavnik</a:t>
            </a:r>
            <a:r>
              <a:rPr lang="en-US" dirty="0"/>
              <a:t> </a:t>
            </a:r>
            <a:r>
              <a:rPr lang="en-US" dirty="0" err="1"/>
              <a:t>Srba</a:t>
            </a:r>
            <a:r>
              <a:rPr lang="en-US" dirty="0"/>
              <a:t> </a:t>
            </a:r>
            <a:r>
              <a:rPr lang="en-US" dirty="0" err="1"/>
              <a:t>bira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teritorije</a:t>
            </a:r>
            <a:r>
              <a:rPr lang="en-US" dirty="0"/>
              <a:t> </a:t>
            </a:r>
            <a:r>
              <a:rPr lang="en-US" dirty="0" err="1"/>
              <a:t>Republike</a:t>
            </a:r>
            <a:r>
              <a:rPr lang="en-US" dirty="0"/>
              <a:t> </a:t>
            </a:r>
            <a:r>
              <a:rPr lang="en-US" dirty="0" err="1"/>
              <a:t>Srpske</a:t>
            </a:r>
            <a:r>
              <a:rPr lang="en-US" dirty="0"/>
              <a:t>.</a:t>
            </a:r>
            <a:endParaRPr lang="bs-Latn-BA" dirty="0"/>
          </a:p>
          <a:p>
            <a:r>
              <a:rPr lang="en-US" dirty="0" err="1"/>
              <a:t>Članovi</a:t>
            </a:r>
            <a:r>
              <a:rPr lang="en-US" dirty="0"/>
              <a:t> </a:t>
            </a:r>
            <a:r>
              <a:rPr lang="en-US" dirty="0" err="1"/>
              <a:t>Predsjedništva</a:t>
            </a:r>
            <a:r>
              <a:rPr lang="en-US" dirty="0"/>
              <a:t> se </a:t>
            </a:r>
            <a:r>
              <a:rPr lang="en-US" dirty="0" err="1"/>
              <a:t>biraju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period od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. </a:t>
            </a:r>
            <a:r>
              <a:rPr lang="en-US" dirty="0" err="1"/>
              <a:t>Predsjedavajući</a:t>
            </a:r>
            <a:r>
              <a:rPr lang="en-US" dirty="0"/>
              <a:t> </a:t>
            </a:r>
            <a:r>
              <a:rPr lang="en-US" dirty="0" err="1"/>
              <a:t>Predsjedništva</a:t>
            </a:r>
            <a:r>
              <a:rPr lang="en-US" dirty="0"/>
              <a:t> </a:t>
            </a:r>
            <a:r>
              <a:rPr lang="en-US" dirty="0" err="1"/>
              <a:t>mijenja</a:t>
            </a:r>
            <a:r>
              <a:rPr lang="en-US" dirty="0"/>
              <a:t> se </a:t>
            </a:r>
            <a:r>
              <a:rPr lang="en-US" dirty="0" err="1"/>
              <a:t>svakih</a:t>
            </a:r>
            <a:r>
              <a:rPr lang="en-US" dirty="0"/>
              <a:t> </a:t>
            </a:r>
            <a:r>
              <a:rPr lang="en-US" dirty="0" err="1"/>
              <a:t>osam</a:t>
            </a:r>
            <a:r>
              <a:rPr lang="en-US" dirty="0"/>
              <a:t> </a:t>
            </a:r>
            <a:r>
              <a:rPr lang="en-US" dirty="0" err="1"/>
              <a:t>mjeseci</a:t>
            </a:r>
            <a:r>
              <a:rPr lang="en-US" dirty="0"/>
              <a:t>.</a:t>
            </a:r>
          </a:p>
          <a:p>
            <a:r>
              <a:rPr lang="en-US" b="1" dirty="0" err="1"/>
              <a:t>Funkciju</a:t>
            </a:r>
            <a:r>
              <a:rPr lang="en-US" b="1" dirty="0"/>
              <a:t> </a:t>
            </a:r>
            <a:r>
              <a:rPr lang="en-US" b="1" dirty="0" err="1"/>
              <a:t>vlade</a:t>
            </a:r>
            <a:r>
              <a:rPr lang="en-US" b="1" dirty="0"/>
              <a:t> </a:t>
            </a:r>
            <a:r>
              <a:rPr lang="en-US" b="1" dirty="0" err="1"/>
              <a:t>vrši</a:t>
            </a:r>
            <a:r>
              <a:rPr lang="en-US" b="1" dirty="0"/>
              <a:t> </a:t>
            </a:r>
            <a:r>
              <a:rPr lang="en-US" b="1" dirty="0" err="1"/>
              <a:t>Vijeće</a:t>
            </a:r>
            <a:r>
              <a:rPr lang="en-US" b="1" dirty="0"/>
              <a:t> </a:t>
            </a:r>
            <a:r>
              <a:rPr lang="en-US" b="1" dirty="0" err="1"/>
              <a:t>ministara</a:t>
            </a:r>
            <a:r>
              <a:rPr lang="en-US" b="1" dirty="0"/>
              <a:t> </a:t>
            </a:r>
            <a:r>
              <a:rPr lang="en-US" b="1" dirty="0" err="1"/>
              <a:t>BiH</a:t>
            </a:r>
            <a:r>
              <a:rPr lang="en-US" dirty="0"/>
              <a:t>. </a:t>
            </a:r>
            <a:endParaRPr lang="bs-Latn-BA" dirty="0"/>
          </a:p>
          <a:p>
            <a:r>
              <a:rPr lang="en-US" dirty="0" err="1"/>
              <a:t>Vijeće</a:t>
            </a:r>
            <a:r>
              <a:rPr lang="en-US" dirty="0"/>
              <a:t> </a:t>
            </a:r>
            <a:r>
              <a:rPr lang="en-US" dirty="0" err="1"/>
              <a:t>ministara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devet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: </a:t>
            </a:r>
            <a:r>
              <a:rPr lang="en-US" dirty="0" err="1"/>
              <a:t>predsjedavajući</a:t>
            </a:r>
            <a:r>
              <a:rPr lang="en-US" dirty="0"/>
              <a:t>,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zamjenika</a:t>
            </a:r>
            <a:r>
              <a:rPr lang="en-US" dirty="0"/>
              <a:t> </a:t>
            </a:r>
            <a:r>
              <a:rPr lang="en-US" dirty="0" err="1"/>
              <a:t>predsjedavajućeg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ministri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šest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ministara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s-Latn-BA" dirty="0"/>
              <a:t>Nosioci sudske vlasti u BiH su sudovi. </a:t>
            </a:r>
          </a:p>
          <a:p>
            <a:pPr>
              <a:buNone/>
            </a:pPr>
            <a:r>
              <a:rPr lang="bs-Latn-BA" dirty="0"/>
              <a:t>Sudsku</a:t>
            </a:r>
            <a:r>
              <a:rPr lang="en-US" dirty="0"/>
              <a:t> </a:t>
            </a:r>
            <a:r>
              <a:rPr lang="en-US" dirty="0" err="1"/>
              <a:t>vlast</a:t>
            </a:r>
            <a:r>
              <a:rPr lang="en-US" dirty="0"/>
              <a:t> u </a:t>
            </a:r>
            <a:r>
              <a:rPr lang="en-US" dirty="0" err="1"/>
              <a:t>Bosni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Hercegovini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: </a:t>
            </a:r>
            <a:endParaRPr lang="bs-Latn-BA" dirty="0"/>
          </a:p>
          <a:p>
            <a:r>
              <a:rPr lang="en-US" dirty="0" err="1"/>
              <a:t>Ustavni</a:t>
            </a:r>
            <a:r>
              <a:rPr lang="en-US" dirty="0"/>
              <a:t> </a:t>
            </a:r>
            <a:r>
              <a:rPr lang="en-US" dirty="0" err="1"/>
              <a:t>sud</a:t>
            </a:r>
            <a:r>
              <a:rPr lang="en-US" dirty="0"/>
              <a:t> </a:t>
            </a:r>
            <a:r>
              <a:rPr lang="en-US" dirty="0" err="1"/>
              <a:t>BiH</a:t>
            </a:r>
            <a:r>
              <a:rPr lang="en-US" dirty="0"/>
              <a:t>, </a:t>
            </a:r>
            <a:endParaRPr lang="bs-Latn-BA" dirty="0"/>
          </a:p>
          <a:p>
            <a:r>
              <a:rPr lang="en-US" dirty="0" err="1"/>
              <a:t>Visoko</a:t>
            </a:r>
            <a:r>
              <a:rPr lang="en-US" dirty="0"/>
              <a:t> </a:t>
            </a:r>
            <a:r>
              <a:rPr lang="en-US" dirty="0" err="1"/>
              <a:t>sudsko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tužilačko</a:t>
            </a:r>
            <a:r>
              <a:rPr lang="en-US" dirty="0"/>
              <a:t> </a:t>
            </a:r>
            <a:r>
              <a:rPr lang="en-US" dirty="0" err="1"/>
              <a:t>vijeće</a:t>
            </a:r>
            <a:r>
              <a:rPr lang="en-US" dirty="0"/>
              <a:t> </a:t>
            </a:r>
            <a:r>
              <a:rPr lang="en-US" dirty="0" err="1"/>
              <a:t>BiH</a:t>
            </a:r>
            <a:r>
              <a:rPr lang="en-US" dirty="0"/>
              <a:t>,</a:t>
            </a:r>
            <a:endParaRPr lang="bs-Latn-BA" dirty="0"/>
          </a:p>
          <a:p>
            <a:r>
              <a:rPr lang="en-US" dirty="0"/>
              <a:t> </a:t>
            </a:r>
            <a:r>
              <a:rPr lang="en-US" dirty="0" err="1"/>
              <a:t>Sud</a:t>
            </a:r>
            <a:r>
              <a:rPr lang="en-US" dirty="0"/>
              <a:t> </a:t>
            </a:r>
            <a:r>
              <a:rPr lang="en-US" dirty="0" err="1"/>
              <a:t>BiH</a:t>
            </a:r>
            <a:r>
              <a:rPr lang="en-US" dirty="0"/>
              <a:t>, </a:t>
            </a:r>
            <a:endParaRPr lang="bs-Latn-BA" dirty="0"/>
          </a:p>
          <a:p>
            <a:r>
              <a:rPr lang="en-US" dirty="0" err="1"/>
              <a:t>Tužilaštvo</a:t>
            </a:r>
            <a:r>
              <a:rPr lang="en-US" dirty="0"/>
              <a:t> </a:t>
            </a:r>
            <a:r>
              <a:rPr lang="en-US" dirty="0" err="1"/>
              <a:t>BiH</a:t>
            </a:r>
            <a:r>
              <a:rPr lang="en-US" dirty="0"/>
              <a:t> </a:t>
            </a:r>
            <a:endParaRPr lang="bs-Latn-BA" dirty="0"/>
          </a:p>
          <a:p>
            <a:r>
              <a:rPr lang="bs-Latn-BA" dirty="0"/>
              <a:t>P</a:t>
            </a:r>
            <a:r>
              <a:rPr lang="en-US" dirty="0" err="1"/>
              <a:t>ravobranilaštvo</a:t>
            </a:r>
            <a:r>
              <a:rPr lang="en-US" dirty="0"/>
              <a:t> </a:t>
            </a:r>
            <a:r>
              <a:rPr lang="en-US" dirty="0" err="1"/>
              <a:t>BiH</a:t>
            </a:r>
            <a:endParaRPr lang="en-US" dirty="0"/>
          </a:p>
          <a:p>
            <a:r>
              <a:rPr lang="bs-Latn-BA" dirty="0"/>
              <a:t>Sudovi u BiH,</a:t>
            </a:r>
            <a:r>
              <a:rPr lang="bs-Latn-BA" baseline="0" dirty="0"/>
              <a:t> kao i u svim demokratskim državama moraju biti neovisni od ostalih grana vlasti i odvojeni od svakodnevne državne politike. Sudovi na svim nivoima na jednak način pristupaju svakom predmtu i odlučuju na osnovu zakona, bez diskriminacije po bilo kojem osnovu. Ovu dužnost sudovima nalaže Ustav BiH, Evropska konvencija o ljudskim pravima, kao i profesionalna pravila etike za sudije.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s-Latn-B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Krivični postupak u BiH se uređuje zakonskim propisima koji se dijele na osnovne, dopunske i međunarodne.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s-Latn-B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BiH sudske presude nemaju obvezujuće dejstvo na odlučivanje drugih sudova.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s-Latn-B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Međunarodne konvencije koje je BiH potpisala su dio BiH zakonodavstva i imaju prednost nad domaćim propisima.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s-Latn-B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Činjenica da je krivični postupak uređen zakonom znači da sve radnje subjekata sudskog postupka moraju biti u skladu sa zakonskim propisima. 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s-Latn-BA" dirty="0"/>
              <a:t>Sudovi u BiH su organizovani u kompleksnu</a:t>
            </a:r>
            <a:r>
              <a:rPr lang="bs-Latn-BA" baseline="0" dirty="0"/>
              <a:t> mrežu koja se dijeli na više nivoa, u skladu sa državnim uređenjem.</a:t>
            </a:r>
          </a:p>
          <a:p>
            <a:r>
              <a:rPr lang="bs-Latn-BA" baseline="0" dirty="0"/>
              <a:t>Tako imamo sudove na državnom nivou (Ustavni sud BiH, Sud BiH),</a:t>
            </a:r>
          </a:p>
          <a:p>
            <a:r>
              <a:rPr lang="bs-Latn-BA" baseline="0" dirty="0"/>
              <a:t> sudove na entitetskom nivou (Vrhovni sud FBiH, RS, Ustavni sud FBiH, RS), </a:t>
            </a:r>
          </a:p>
          <a:p>
            <a:r>
              <a:rPr lang="bs-Latn-BA" baseline="0" dirty="0"/>
              <a:t>sudove na kantonalnom nivou (FBiH) i okružne sudove (RS), </a:t>
            </a:r>
          </a:p>
          <a:p>
            <a:r>
              <a:rPr lang="bs-Latn-BA" baseline="0" dirty="0"/>
              <a:t>sudove na općinskom nivou (FBiH) i osnovne sudove (RS). </a:t>
            </a:r>
          </a:p>
          <a:p>
            <a:r>
              <a:rPr lang="bs-Latn-BA" baseline="0" dirty="0"/>
              <a:t>U RS također postoje privredni sudovi. </a:t>
            </a:r>
          </a:p>
          <a:p>
            <a:r>
              <a:rPr lang="bs-Latn-BA" baseline="0" dirty="0"/>
              <a:t>U BD postoji osnovni i okružni sud.</a:t>
            </a:r>
          </a:p>
          <a:p>
            <a:r>
              <a:rPr lang="bs-Latn-BA" baseline="0" dirty="0"/>
              <a:t>Visoko sudsko i tužilačko vijeće je zaduženo za imenovanje sudija i za nadzor nad radom sudova u BiH.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4661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938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545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881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8299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195984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175308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639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195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857DB5F-2AF7-4144-8BB4-46E4D7C57F7D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499386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288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57DB5F-2AF7-4144-8BB4-46E4D7C57F7D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477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7391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b="1" dirty="0"/>
              <a:t>Mock Trial </a:t>
            </a:r>
            <a:r>
              <a:rPr lang="bs-Latn-BA" b="1" dirty="0" smtClean="0"/>
              <a:t>projekt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39139"/>
            <a:ext cx="6400800" cy="804261"/>
          </a:xfrm>
        </p:spPr>
        <p:txBody>
          <a:bodyPr>
            <a:normAutofit/>
          </a:bodyPr>
          <a:lstStyle/>
          <a:p>
            <a:pPr algn="ctr"/>
            <a:r>
              <a:rPr lang="vi-VN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MODUL I – DRŽAVNO UREĐENJE BIH I STRUKTURA PRAVOSUDNOG SISTEMA </a:t>
            </a:r>
            <a:endParaRPr lang="bs-Latn-BA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vi-VN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F352083-F772-4A5C-AEA1-1B0252A6F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719" y="5181600"/>
            <a:ext cx="914759" cy="91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4CC074F-CC8B-4C71-BF6E-4A05FDEF5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5193123"/>
            <a:ext cx="1752600" cy="73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97AEBC3-8F21-4EE5-B15A-AFD907EBA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5486400"/>
            <a:ext cx="1970597" cy="43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02B0420-B065-4F51-8EAA-5E142DF523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1" dirty="0"/>
              <a:t>Zakonodavni okvir krivičnog postupka u BiH</a:t>
            </a:r>
            <a:endParaRPr lang="en-US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0D2B00B1-D2E1-46D9-A7F8-A12E7B996DC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584425895"/>
              </p:ext>
            </p:extLst>
          </p:nvPr>
        </p:nvGraphicFramePr>
        <p:xfrm>
          <a:off x="914400" y="2362200"/>
          <a:ext cx="7452360" cy="3266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490F10-C874-442D-887D-BB030360D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Sudovi u BiH</a:t>
            </a:r>
            <a:endParaRPr lang="en-US" b="1" dirty="0"/>
          </a:p>
        </p:txBody>
      </p:sp>
      <p:pic>
        <p:nvPicPr>
          <p:cNvPr id="6" name="Content Placeholder 5" descr="Pravosudni sistem BiH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19350" y="1846263"/>
            <a:ext cx="7149749" cy="4022725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504E91E-66FF-4348-9692-2C1DC9809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Sudovi u BiH</a:t>
            </a:r>
            <a:endParaRPr lang="en-US" b="1" dirty="0"/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3505200" y="4152900"/>
            <a:ext cx="2514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3581400" y="5791200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FBD95C1E-5649-4B01-9740-64700782BFA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008251753"/>
              </p:ext>
            </p:extLst>
          </p:nvPr>
        </p:nvGraphicFramePr>
        <p:xfrm>
          <a:off x="937260" y="1981200"/>
          <a:ext cx="7315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b="1" dirty="0"/>
              <a:t>SUD BIH</a:t>
            </a:r>
            <a:endParaRPr lang="en-US" sz="4000" b="1" dirty="0"/>
          </a:p>
        </p:txBody>
      </p:sp>
      <p:pic>
        <p:nvPicPr>
          <p:cNvPr id="4" name="Content Placeholder 3" descr="Sud BiH sudnica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5294" y="1846263"/>
            <a:ext cx="6037861" cy="4022725"/>
          </a:xfr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843858-3B01-4D6B-8F5F-3E5AAD56F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b="1" dirty="0"/>
              <a:t>USTAVNI SUD BIH</a:t>
            </a:r>
            <a:endParaRPr lang="en-US" sz="4000" b="1" dirty="0"/>
          </a:p>
        </p:txBody>
      </p:sp>
      <p:pic>
        <p:nvPicPr>
          <p:cNvPr id="4" name="Content Placeholder 3" descr="Ustavni sud BiH sudnic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6613" y="1846263"/>
            <a:ext cx="6235223" cy="4022725"/>
          </a:xfr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81ECAFF-1FA6-41C3-BC05-E8FD6611A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b="1" dirty="0"/>
              <a:t>VISOKO SUDSKO I TUŽILAČKO VIJEĆE</a:t>
            </a:r>
            <a:endParaRPr lang="en-US" sz="4000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F19C4993-B965-4D59-9020-5B7AD3A70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988834" cy="3704082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498A25-3B5E-418A-8731-9992601C4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Sudovi u BiH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601381"/>
              </p:ext>
            </p:extLst>
          </p:nvPr>
        </p:nvGraphicFramePr>
        <p:xfrm>
          <a:off x="914400" y="2057399"/>
          <a:ext cx="7162800" cy="398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428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dirty="0"/>
                        <a:t>Federacija</a:t>
                      </a:r>
                      <a:r>
                        <a:rPr lang="bs-Latn-BA" baseline="0" dirty="0"/>
                        <a:t> BiH</a:t>
                      </a:r>
                      <a:endParaRPr lang="bs-Latn-BA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bs-Latn-BA" b="0" dirty="0"/>
                        <a:t>Ustavni sud FBiH</a:t>
                      </a:r>
                    </a:p>
                    <a:p>
                      <a:pPr marL="514350" indent="-514350">
                        <a:buFont typeface="+mj-lt"/>
                        <a:buNone/>
                      </a:pPr>
                      <a:r>
                        <a:rPr lang="en-US" b="0" dirty="0" err="1"/>
                        <a:t>Vrhovni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sud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FBiH</a:t>
                      </a:r>
                      <a:endParaRPr lang="bs-Latn-BA" b="0" dirty="0"/>
                    </a:p>
                    <a:p>
                      <a:pPr marL="514350" indent="-514350">
                        <a:buFont typeface="+mj-lt"/>
                        <a:buNone/>
                      </a:pPr>
                      <a:r>
                        <a:rPr lang="en-US" b="0" dirty="0"/>
                        <a:t>10 </a:t>
                      </a:r>
                      <a:r>
                        <a:rPr lang="en-US" b="0" dirty="0" err="1"/>
                        <a:t>kantonalnih</a:t>
                      </a:r>
                      <a:r>
                        <a:rPr lang="bs-Latn-BA" b="0" baseline="0" dirty="0"/>
                        <a:t> </a:t>
                      </a:r>
                      <a:r>
                        <a:rPr lang="bs-Latn-BA" b="0" dirty="0"/>
                        <a:t>sudova</a:t>
                      </a:r>
                    </a:p>
                    <a:p>
                      <a:pPr marL="514350" indent="-514350">
                        <a:buFont typeface="+mj-lt"/>
                        <a:buNone/>
                      </a:pPr>
                      <a:r>
                        <a:rPr lang="en-US" b="0" dirty="0"/>
                        <a:t>27</a:t>
                      </a:r>
                      <a:r>
                        <a:rPr lang="bs-Latn-BA" b="0" dirty="0"/>
                        <a:t> općinskih sudova</a:t>
                      </a:r>
                      <a:r>
                        <a:rPr lang="en-US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8198">
                <a:tc>
                  <a:txBody>
                    <a:bodyPr/>
                    <a:lstStyle/>
                    <a:p>
                      <a:r>
                        <a:rPr lang="bs-Latn-BA" b="1" dirty="0"/>
                        <a:t>Republika</a:t>
                      </a:r>
                      <a:r>
                        <a:rPr lang="bs-Latn-BA" b="1" baseline="0" dirty="0"/>
                        <a:t> Srpska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s-Latn-BA" dirty="0"/>
                        <a:t>Ustavni sud RS</a:t>
                      </a:r>
                    </a:p>
                    <a:p>
                      <a:pPr>
                        <a:buNone/>
                      </a:pPr>
                      <a:r>
                        <a:rPr lang="en-US" dirty="0" err="1"/>
                        <a:t>Vrhovni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sud</a:t>
                      </a:r>
                      <a:r>
                        <a:rPr lang="en-US" dirty="0"/>
                        <a:t> RS</a:t>
                      </a:r>
                      <a:endParaRPr lang="bs-Latn-BA" dirty="0"/>
                    </a:p>
                    <a:p>
                      <a:pPr>
                        <a:buNone/>
                      </a:pPr>
                      <a:r>
                        <a:rPr lang="bs-Latn-BA" dirty="0"/>
                        <a:t>6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okružnih</a:t>
                      </a:r>
                      <a:r>
                        <a:rPr lang="bs-Latn-BA" dirty="0"/>
                        <a:t> sudova</a:t>
                      </a:r>
                    </a:p>
                    <a:p>
                      <a:pPr>
                        <a:buNone/>
                      </a:pPr>
                      <a:r>
                        <a:rPr lang="en-US" dirty="0"/>
                        <a:t>18 </a:t>
                      </a:r>
                      <a:r>
                        <a:rPr lang="en-US" dirty="0" err="1"/>
                        <a:t>osnovnih</a:t>
                      </a:r>
                      <a:r>
                        <a:rPr lang="bs-Latn-BA" dirty="0"/>
                        <a:t> sudova</a:t>
                      </a:r>
                    </a:p>
                    <a:p>
                      <a:pPr>
                        <a:buNone/>
                      </a:pPr>
                      <a:r>
                        <a:rPr lang="bs-Latn-BA" dirty="0"/>
                        <a:t>5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privredn</a:t>
                      </a:r>
                      <a:r>
                        <a:rPr lang="bs-Latn-BA" dirty="0"/>
                        <a:t>ih</a:t>
                      </a:r>
                      <a:r>
                        <a:rPr lang="bs-Latn-BA" baseline="0" dirty="0"/>
                        <a:t> sudova</a:t>
                      </a:r>
                      <a:r>
                        <a:rPr lang="en-US" dirty="0"/>
                        <a:t> </a:t>
                      </a:r>
                      <a:endParaRPr lang="bs-Latn-BA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5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b="1" dirty="0"/>
                        <a:t>Brčko</a:t>
                      </a:r>
                      <a:r>
                        <a:rPr lang="bs-Latn-BA" b="1" baseline="0" dirty="0"/>
                        <a:t> distrikt </a:t>
                      </a:r>
                      <a:endParaRPr lang="bs-Latn-B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Osnovni</a:t>
                      </a:r>
                      <a:r>
                        <a:rPr lang="en-US" dirty="0"/>
                        <a:t> </a:t>
                      </a:r>
                      <a:r>
                        <a:rPr lang="bs-Latn-BA" dirty="0"/>
                        <a:t>sud</a:t>
                      </a:r>
                    </a:p>
                    <a:p>
                      <a:pPr>
                        <a:buNone/>
                      </a:pPr>
                      <a:r>
                        <a:rPr lang="en-US" dirty="0" err="1"/>
                        <a:t>Apelacijski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sud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3E4A2A-CD6B-4502-972B-E9558B6AF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Subjekti u sudskom postupku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54380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bs-Latn-BA" dirty="0"/>
              <a:t> Građani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s-Latn-BA" dirty="0"/>
              <a:t> Policija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s-Latn-BA" dirty="0"/>
              <a:t> Tužilaštvo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s-Latn-BA" dirty="0"/>
              <a:t> Osumnjičeni/optuženi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s-Latn-BA" dirty="0"/>
              <a:t> Branioci/advokati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s-Latn-BA" dirty="0"/>
              <a:t> Svjedoci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s-Latn-BA" dirty="0"/>
              <a:t> Vještaci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s-Latn-BA" dirty="0"/>
              <a:t> Sud/sudsko vijeće 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4DD2F57-9A6C-4360-A270-85CC4A05B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1" dirty="0"/>
              <a:t>Poseban postupak za maloljetnike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81200"/>
            <a:ext cx="7543801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bs-Latn-BA" sz="2000" dirty="0"/>
              <a:t>Ukoliko se kao izvršitelj krivičnog djela pojavi maloljetna osoba, odvijat će se poseban sudski postupak po posebnim pravilima i pred specijaliziranim sudijom/sudskim vijećem. </a:t>
            </a:r>
          </a:p>
          <a:p>
            <a:pPr marL="201168" lvl="1" indent="0">
              <a:buNone/>
            </a:pPr>
            <a:endParaRPr lang="bs-Latn-BA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bs-Latn-BA" sz="2000" dirty="0"/>
              <a:t>Maloljetni prijestupnici se osuđuju na zavodske mjere samo u ekstremnim slučajevima. 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8026FE-204F-4F24-8672-C33F04FFD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Sadržaj Modula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498080" cy="3352800"/>
          </a:xfrm>
        </p:spPr>
        <p:txBody>
          <a:bodyPr>
            <a:normAutofit/>
          </a:bodyPr>
          <a:lstStyle/>
          <a:p>
            <a:pPr lvl="0"/>
            <a:r>
              <a:rPr lang="bs-Latn-BA" dirty="0">
                <a:solidFill>
                  <a:srgbClr val="EB8023"/>
                </a:solidFill>
              </a:rPr>
              <a:t>* </a:t>
            </a:r>
            <a:r>
              <a:rPr lang="bs-Latn-BA" dirty="0"/>
              <a:t>Nivoi vlasti u BiH</a:t>
            </a:r>
          </a:p>
          <a:p>
            <a:pPr lvl="0"/>
            <a:r>
              <a:rPr lang="bs-Latn-BA" dirty="0">
                <a:solidFill>
                  <a:srgbClr val="EB8023"/>
                </a:solidFill>
              </a:rPr>
              <a:t>* </a:t>
            </a:r>
            <a:r>
              <a:rPr lang="bs-Latn-BA" dirty="0"/>
              <a:t>Grane vlasti u BiH</a:t>
            </a:r>
            <a:endParaRPr lang="en-US" dirty="0"/>
          </a:p>
          <a:p>
            <a:pPr lvl="0"/>
            <a:r>
              <a:rPr lang="bs-Latn-BA" dirty="0">
                <a:solidFill>
                  <a:srgbClr val="EB8023"/>
                </a:solidFill>
              </a:rPr>
              <a:t>*</a:t>
            </a:r>
            <a:r>
              <a:rPr lang="bs-Latn-BA" dirty="0"/>
              <a:t> Pravosudni organi BiH</a:t>
            </a:r>
            <a:endParaRPr lang="en-US" dirty="0"/>
          </a:p>
          <a:p>
            <a:pPr lvl="0"/>
            <a:r>
              <a:rPr lang="bs-Latn-BA" dirty="0">
                <a:solidFill>
                  <a:srgbClr val="EB8023"/>
                </a:solidFill>
              </a:rPr>
              <a:t>*</a:t>
            </a:r>
            <a:r>
              <a:rPr lang="bs-Latn-BA" dirty="0"/>
              <a:t> Značaj sudske vlasti</a:t>
            </a:r>
          </a:p>
          <a:p>
            <a:pPr lvl="0"/>
            <a:r>
              <a:rPr lang="bs-Latn-BA" dirty="0">
                <a:solidFill>
                  <a:srgbClr val="EB8023"/>
                </a:solidFill>
              </a:rPr>
              <a:t>*</a:t>
            </a:r>
            <a:r>
              <a:rPr lang="bs-Latn-BA" dirty="0"/>
              <a:t> Sudovi i subjekti pravosuđa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5077842-5BD0-4B42-A123-1016080CD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Nivoi vlasti u BiH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543801" cy="4023360"/>
          </a:xfrm>
        </p:spPr>
        <p:txBody>
          <a:bodyPr/>
          <a:lstStyle/>
          <a:p>
            <a:pPr marL="0" indent="0">
              <a:buNone/>
            </a:pPr>
            <a:r>
              <a:rPr lang="bs-Latn-BA" dirty="0"/>
              <a:t>Član I Ustava BiH utvrđuje nivoe vlasti u BiH i njihove nadležnosti.</a:t>
            </a:r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dirty="0"/>
              <a:t>U BiH postoji:</a:t>
            </a:r>
            <a:r>
              <a:rPr lang="bs-Latn-BA" sz="1100" dirty="0"/>
              <a:t/>
            </a:r>
            <a:br>
              <a:rPr lang="bs-Latn-BA" sz="1100" dirty="0"/>
            </a:br>
            <a:endParaRPr lang="bs-Latn-BA" sz="1100" dirty="0"/>
          </a:p>
          <a:p>
            <a:pPr marL="806958" lvl="1" indent="-514350">
              <a:buFont typeface="+mj-lt"/>
              <a:buAutoNum type="arabicPeriod"/>
            </a:pPr>
            <a:r>
              <a:rPr lang="bs-Latn-BA" sz="2000" dirty="0"/>
              <a:t>Državna vlast</a:t>
            </a:r>
          </a:p>
          <a:p>
            <a:pPr marL="806958" lvl="1" indent="-514350">
              <a:buFont typeface="+mj-lt"/>
              <a:buAutoNum type="arabicPeriod"/>
            </a:pPr>
            <a:r>
              <a:rPr lang="bs-Latn-BA" sz="2000" dirty="0"/>
              <a:t>Entitetska vlast</a:t>
            </a:r>
          </a:p>
          <a:p>
            <a:pPr marL="806958" lvl="1" indent="-514350">
              <a:buFont typeface="+mj-lt"/>
              <a:buAutoNum type="arabicPeriod"/>
            </a:pPr>
            <a:r>
              <a:rPr lang="bs-Latn-BA" sz="2000" dirty="0"/>
              <a:t>Kantonalna vlast</a:t>
            </a:r>
          </a:p>
          <a:p>
            <a:pPr marL="806958" lvl="1" indent="-514350">
              <a:buFont typeface="+mj-lt"/>
              <a:buAutoNum type="arabicPeriod"/>
            </a:pPr>
            <a:r>
              <a:rPr lang="bs-Latn-BA" sz="2000" dirty="0"/>
              <a:t>Općinska vlast 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286148F-5120-48FA-B6EF-B8A8CA837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Državno uređenje BiH</a:t>
            </a:r>
            <a:endParaRPr lang="en-US" b="1" dirty="0"/>
          </a:p>
        </p:txBody>
      </p:sp>
      <p:pic>
        <p:nvPicPr>
          <p:cNvPr id="4" name="Content Placeholder 3" descr="180px-Map_Bih_entities_la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2133600"/>
            <a:ext cx="4114800" cy="37338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0" y="1828800"/>
            <a:ext cx="303276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s-Latn-BA" sz="2000" dirty="0">
                <a:latin typeface="+mj-lt"/>
                <a:ea typeface="+mj-ea"/>
                <a:cs typeface="+mj-cs"/>
              </a:rPr>
              <a:t>Ustavom BiH uspostavljena su dva entiteta: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bs-Latn-BA" sz="2000" dirty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s-Latn-BA" sz="2000" dirty="0">
                <a:solidFill>
                  <a:srgbClr val="EB8023"/>
                </a:solidFill>
                <a:latin typeface="+mj-lt"/>
                <a:ea typeface="+mj-ea"/>
                <a:cs typeface="+mj-cs"/>
              </a:rPr>
              <a:t>* </a:t>
            </a:r>
            <a:r>
              <a:rPr lang="bs-Latn-BA" sz="2000" dirty="0">
                <a:latin typeface="+mj-lt"/>
                <a:ea typeface="+mj-ea"/>
                <a:cs typeface="+mj-cs"/>
              </a:rPr>
              <a:t>Federacija BiH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s-Latn-BA" sz="2000" dirty="0">
                <a:solidFill>
                  <a:srgbClr val="EB8023"/>
                </a:solidFill>
                <a:latin typeface="+mj-lt"/>
                <a:ea typeface="+mj-ea"/>
                <a:cs typeface="+mj-cs"/>
              </a:rPr>
              <a:t>* </a:t>
            </a:r>
            <a:r>
              <a:rPr lang="bs-Latn-BA" sz="2000" dirty="0">
                <a:latin typeface="+mj-lt"/>
                <a:ea typeface="+mj-ea"/>
                <a:cs typeface="+mj-cs"/>
              </a:rPr>
              <a:t>Republika Srpska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bs-Latn-BA" sz="2000" dirty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2000" dirty="0">
                <a:latin typeface="+mj-lt"/>
                <a:ea typeface="+mj-ea"/>
                <a:cs typeface="+mj-cs"/>
              </a:rPr>
              <a:t>* Brčko distrikt je uspostavljen 2000. godine odlukom međunarodne arbitraže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C88B12F-C83E-447F-AE33-D0D6DD15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3505200"/>
            <a:ext cx="3337560" cy="685800"/>
          </a:xfrm>
        </p:spPr>
        <p:txBody>
          <a:bodyPr>
            <a:normAutofit fontScale="90000"/>
          </a:bodyPr>
          <a:lstStyle/>
          <a:p>
            <a:r>
              <a:rPr lang="bs-Latn-BA" sz="2400" dirty="0"/>
              <a:t>Ustavom BiH Federacija BiH je podijeljena na 10 kantona</a:t>
            </a:r>
            <a:endParaRPr lang="en-US" sz="2400" dirty="0"/>
          </a:p>
        </p:txBody>
      </p:sp>
      <p:pic>
        <p:nvPicPr>
          <p:cNvPr id="4" name="Content Placeholder 3" descr="Bih_cantons_s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" y="2133600"/>
            <a:ext cx="4114801" cy="3733800"/>
          </a:xfr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87BE0BC0-9CBF-411C-B5E9-898D6233E49C}"/>
              </a:ext>
            </a:extLst>
          </p:cNvPr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b="1"/>
              <a:t>Državno uređenje BiH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0D0B527-C2BD-4EF0-8CF4-35AD0151E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Grane vlasti u BiH</a:t>
            </a:r>
            <a:endParaRPr lang="en-US" b="1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="" xmlns:a16="http://schemas.microsoft.com/office/drawing/2014/main" id="{A0A8352E-EEC2-43B3-9780-0C76D99A59F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794944709"/>
              </p:ext>
            </p:extLst>
          </p:nvPr>
        </p:nvGraphicFramePr>
        <p:xfrm>
          <a:off x="16002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DE27E6F-DA8A-4B96-91A3-A950906A5A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Zakonodavna vlast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s-Latn-BA" dirty="0"/>
              <a:t> </a:t>
            </a:r>
            <a:endParaRPr lang="en-US" dirty="0"/>
          </a:p>
        </p:txBody>
      </p:sp>
      <p:sp>
        <p:nvSpPr>
          <p:cNvPr id="13" name="Straight Connector 3">
            <a:extLst>
              <a:ext uri="{FF2B5EF4-FFF2-40B4-BE49-F238E27FC236}">
                <a16:creationId xmlns="" xmlns:a16="http://schemas.microsoft.com/office/drawing/2014/main" id="{8A9F63B3-958F-47FE-88C6-98F824CDC79C}"/>
              </a:ext>
            </a:extLst>
          </p:cNvPr>
          <p:cNvSpPr/>
          <p:nvPr/>
        </p:nvSpPr>
        <p:spPr>
          <a:xfrm rot="2561600">
            <a:off x="4514132" y="4864907"/>
            <a:ext cx="617111" cy="576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17111" y="2882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traight Connector 4">
            <a:extLst>
              <a:ext uri="{FF2B5EF4-FFF2-40B4-BE49-F238E27FC236}">
                <a16:creationId xmlns="" xmlns:a16="http://schemas.microsoft.com/office/drawing/2014/main" id="{78B29D83-2013-4FDA-B945-24CFC21F9983}"/>
              </a:ext>
            </a:extLst>
          </p:cNvPr>
          <p:cNvSpPr/>
          <p:nvPr/>
        </p:nvSpPr>
        <p:spPr>
          <a:xfrm>
            <a:off x="4595902" y="4025190"/>
            <a:ext cx="685829" cy="576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85829" y="2882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Straight Connector 5">
            <a:extLst>
              <a:ext uri="{FF2B5EF4-FFF2-40B4-BE49-F238E27FC236}">
                <a16:creationId xmlns="" xmlns:a16="http://schemas.microsoft.com/office/drawing/2014/main" id="{684BC88A-B04C-46EA-ADA6-E02A51A11024}"/>
              </a:ext>
            </a:extLst>
          </p:cNvPr>
          <p:cNvSpPr/>
          <p:nvPr/>
        </p:nvSpPr>
        <p:spPr>
          <a:xfrm rot="19038400">
            <a:off x="4514132" y="3185473"/>
            <a:ext cx="617111" cy="576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17111" y="2882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8798C20-31A5-46D9-9FBC-63C72F19D1A2}"/>
              </a:ext>
            </a:extLst>
          </p:cNvPr>
          <p:cNvGrpSpPr/>
          <p:nvPr/>
        </p:nvGrpSpPr>
        <p:grpSpPr>
          <a:xfrm>
            <a:off x="4894237" y="2022083"/>
            <a:ext cx="1171575" cy="1171575"/>
            <a:chOff x="2310238" y="64"/>
            <a:chExt cx="1171575" cy="1171575"/>
          </a:xfr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B84F8C39-AFC1-43B7-A1B4-AD9973E07052}"/>
                </a:ext>
              </a:extLst>
            </p:cNvPr>
            <p:cNvSpPr/>
            <p:nvPr/>
          </p:nvSpPr>
          <p:spPr>
            <a:xfrm>
              <a:off x="2310238" y="64"/>
              <a:ext cx="1171575" cy="1171575"/>
            </a:xfrm>
            <a:prstGeom prst="ellipse">
              <a:avLst/>
            </a:prstGeom>
            <a:grpFill/>
            <a:ln>
              <a:solidFill>
                <a:srgbClr val="EB802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7">
              <a:extLst>
                <a:ext uri="{FF2B5EF4-FFF2-40B4-BE49-F238E27FC236}">
                  <a16:creationId xmlns="" xmlns:a16="http://schemas.microsoft.com/office/drawing/2014/main" id="{F1173EF0-94BE-4AAD-99BD-6183AA04F2EA}"/>
                </a:ext>
              </a:extLst>
            </p:cNvPr>
            <p:cNvSpPr txBox="1"/>
            <p:nvPr/>
          </p:nvSpPr>
          <p:spPr>
            <a:xfrm>
              <a:off x="2481811" y="171637"/>
              <a:ext cx="828429" cy="82842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s-Latn-BA" sz="1400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Donošenje zakona</a:t>
              </a:r>
              <a:endParaRPr lang="en-US" sz="1400" kern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8167C67-A4C1-40C2-8C56-394231998E7D}"/>
              </a:ext>
            </a:extLst>
          </p:cNvPr>
          <p:cNvGrpSpPr/>
          <p:nvPr/>
        </p:nvGrpSpPr>
        <p:grpSpPr>
          <a:xfrm>
            <a:off x="5281732" y="3468231"/>
            <a:ext cx="1171575" cy="1171575"/>
            <a:chOff x="2697733" y="1446212"/>
            <a:chExt cx="1171575" cy="1171575"/>
          </a:xfr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23982692-BC3D-48ED-89EB-C74C277A3158}"/>
                </a:ext>
              </a:extLst>
            </p:cNvPr>
            <p:cNvSpPr/>
            <p:nvPr/>
          </p:nvSpPr>
          <p:spPr>
            <a:xfrm>
              <a:off x="2697733" y="1446212"/>
              <a:ext cx="1171575" cy="1171575"/>
            </a:xfrm>
            <a:prstGeom prst="ellipse">
              <a:avLst/>
            </a:prstGeom>
            <a:grpFill/>
            <a:ln>
              <a:solidFill>
                <a:srgbClr val="EB802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9">
              <a:extLst>
                <a:ext uri="{FF2B5EF4-FFF2-40B4-BE49-F238E27FC236}">
                  <a16:creationId xmlns="" xmlns:a16="http://schemas.microsoft.com/office/drawing/2014/main" id="{A767E181-D52E-47B8-8A22-18A36E7F7379}"/>
                </a:ext>
              </a:extLst>
            </p:cNvPr>
            <p:cNvSpPr txBox="1"/>
            <p:nvPr/>
          </p:nvSpPr>
          <p:spPr>
            <a:xfrm>
              <a:off x="2869306" y="1617785"/>
              <a:ext cx="828429" cy="82842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s-Latn-BA" sz="1400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Osigurava vladavinu prava</a:t>
              </a:r>
              <a:endParaRPr lang="en-US" sz="1400" kern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97788A0-B03F-4691-9596-550533DEB810}"/>
              </a:ext>
            </a:extLst>
          </p:cNvPr>
          <p:cNvGrpSpPr/>
          <p:nvPr/>
        </p:nvGrpSpPr>
        <p:grpSpPr>
          <a:xfrm>
            <a:off x="4894237" y="4914379"/>
            <a:ext cx="1171575" cy="1171575"/>
            <a:chOff x="2310238" y="2892360"/>
            <a:chExt cx="1171575" cy="1171575"/>
          </a:xfr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736B9176-C547-4823-8ACA-60FC7139EAD8}"/>
                </a:ext>
              </a:extLst>
            </p:cNvPr>
            <p:cNvSpPr/>
            <p:nvPr/>
          </p:nvSpPr>
          <p:spPr>
            <a:xfrm>
              <a:off x="2310238" y="2892360"/>
              <a:ext cx="1171575" cy="1171575"/>
            </a:xfrm>
            <a:prstGeom prst="ellipse">
              <a:avLst/>
            </a:prstGeom>
            <a:grpFill/>
            <a:ln>
              <a:solidFill>
                <a:srgbClr val="EB802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11">
              <a:extLst>
                <a:ext uri="{FF2B5EF4-FFF2-40B4-BE49-F238E27FC236}">
                  <a16:creationId xmlns="" xmlns:a16="http://schemas.microsoft.com/office/drawing/2014/main" id="{28693CE9-08B1-4177-A86C-64FA115DA84E}"/>
                </a:ext>
              </a:extLst>
            </p:cNvPr>
            <p:cNvSpPr txBox="1"/>
            <p:nvPr/>
          </p:nvSpPr>
          <p:spPr>
            <a:xfrm>
              <a:off x="2481811" y="3063933"/>
              <a:ext cx="828429" cy="82842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s-Latn-BA" sz="1400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Nadzor nad izvršnom vlašću </a:t>
              </a:r>
              <a:endParaRPr lang="en-US" sz="1400" kern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B7B122B-A30E-4ABF-90DB-4855B27CC6A6}"/>
              </a:ext>
            </a:extLst>
          </p:cNvPr>
          <p:cNvSpPr/>
          <p:nvPr/>
        </p:nvSpPr>
        <p:spPr>
          <a:xfrm>
            <a:off x="2057400" y="2895600"/>
            <a:ext cx="2311915" cy="2311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Parlamentarna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skupština</a:t>
            </a:r>
            <a:r>
              <a:rPr lang="bs-Latn-B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BiH</a:t>
            </a:r>
            <a:r>
              <a:rPr lang="bs-Latn-BA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bs-Latn-BA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bs-Latn-BA" sz="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bs-Latn-BA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Dom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naroda</a:t>
            </a:r>
            <a:endParaRPr lang="bs-Latn-BA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Predstavničk</a:t>
            </a:r>
            <a:r>
              <a:rPr lang="bs-Latn-BA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dom</a:t>
            </a:r>
            <a:r>
              <a:rPr lang="bs-Latn-BA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2429337-E6EF-42FB-9C6B-5BC04D15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Izvršna vlast </a:t>
            </a:r>
            <a:endParaRPr lang="en-US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9A1FFAC5-D3A3-46B0-B75B-9FC77CC1D82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73255202"/>
              </p:ext>
            </p:extLst>
          </p:nvPr>
        </p:nvGraphicFramePr>
        <p:xfrm>
          <a:off x="-533400" y="1981200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tle 1">
            <a:extLst>
              <a:ext uri="{FF2B5EF4-FFF2-40B4-BE49-F238E27FC236}">
                <a16:creationId xmlns="" xmlns:a16="http://schemas.microsoft.com/office/drawing/2014/main" id="{020F3B1F-5D6D-4745-9203-F0B82DFFA67B}"/>
              </a:ext>
            </a:extLst>
          </p:cNvPr>
          <p:cNvSpPr txBox="1">
            <a:spLocks/>
          </p:cNvSpPr>
          <p:nvPr/>
        </p:nvSpPr>
        <p:spPr>
          <a:xfrm>
            <a:off x="1371600" y="4800600"/>
            <a:ext cx="333756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s-Latn-BA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Predsjedništvo BiH</a:t>
            </a:r>
          </a:p>
          <a:p>
            <a:pPr algn="ctr"/>
            <a:endParaRPr lang="bs-Latn-BA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bs-Latn-BA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Vijeće Ministara BiH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ACC8322-8B86-4D20-AC30-339A85FA6E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Sudska vlast </a:t>
            </a:r>
            <a:endParaRPr lang="en-US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B535AFCA-243A-4598-8C9D-3E490385926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164098652"/>
              </p:ext>
            </p:extLst>
          </p:nvPr>
        </p:nvGraphicFramePr>
        <p:xfrm>
          <a:off x="1943100" y="2209800"/>
          <a:ext cx="5257800" cy="359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416549B-192F-42C2-A63D-96AD40CA3FD9}"/>
              </a:ext>
            </a:extLst>
          </p:cNvPr>
          <p:cNvSpPr/>
          <p:nvPr/>
        </p:nvSpPr>
        <p:spPr>
          <a:xfrm>
            <a:off x="2975251" y="2833300"/>
            <a:ext cx="580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bs-Latn-B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SUD</a:t>
            </a:r>
          </a:p>
          <a:p>
            <a:pPr lvl="0" algn="ctr">
              <a:lnSpc>
                <a:spcPct val="100000"/>
              </a:lnSpc>
            </a:pPr>
            <a:r>
              <a:rPr lang="bs-Latn-B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BIH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922413E-B376-454C-B883-C2CCEE659691}"/>
              </a:ext>
            </a:extLst>
          </p:cNvPr>
          <p:cNvSpPr/>
          <p:nvPr/>
        </p:nvSpPr>
        <p:spPr>
          <a:xfrm>
            <a:off x="5379669" y="2833300"/>
            <a:ext cx="1044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s-Latn-B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USTAVNI </a:t>
            </a:r>
          </a:p>
          <a:p>
            <a:pPr lvl="0" algn="ctr"/>
            <a:r>
              <a:rPr lang="bs-Latn-B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1BB32BA-35CD-4F4D-A2F1-0C7D0073FE8A}"/>
              </a:ext>
            </a:extLst>
          </p:cNvPr>
          <p:cNvSpPr/>
          <p:nvPr/>
        </p:nvSpPr>
        <p:spPr>
          <a:xfrm>
            <a:off x="4959745" y="4571999"/>
            <a:ext cx="1884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s-Latn-B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VISOKO SUDSKO I</a:t>
            </a:r>
          </a:p>
          <a:p>
            <a:pPr lvl="0" algn="ctr"/>
            <a:r>
              <a:rPr lang="bs-Latn-B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TUŽILAČKO VIJEĆE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15702E1-959D-4ECA-A4B6-D575406E32E6}"/>
              </a:ext>
            </a:extLst>
          </p:cNvPr>
          <p:cNvSpPr/>
          <p:nvPr/>
        </p:nvSpPr>
        <p:spPr>
          <a:xfrm>
            <a:off x="979554" y="45719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s-Latn-B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PRAVOBRANILAŠTVO </a:t>
            </a:r>
          </a:p>
          <a:p>
            <a:pPr lvl="0" algn="ctr"/>
            <a:r>
              <a:rPr lang="bs-Latn-B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BIH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319D71C-3AC1-4008-9240-8318F00358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New Them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2957</TotalTime>
  <Words>1551</Words>
  <Application>Microsoft Office PowerPoint</Application>
  <PresentationFormat>On-screen Show (4:3)</PresentationFormat>
  <Paragraphs>167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Retrospect</vt:lpstr>
      <vt:lpstr>  Mock Trial projekt</vt:lpstr>
      <vt:lpstr>Sadržaj Modula I</vt:lpstr>
      <vt:lpstr>Nivoi vlasti u BiH</vt:lpstr>
      <vt:lpstr>Državno uređenje BiH</vt:lpstr>
      <vt:lpstr>Ustavom BiH Federacija BiH je podijeljena na 10 kantona</vt:lpstr>
      <vt:lpstr>Grane vlasti u BiH</vt:lpstr>
      <vt:lpstr>Zakonodavna vlast</vt:lpstr>
      <vt:lpstr>Izvršna vlast </vt:lpstr>
      <vt:lpstr>Sudska vlast </vt:lpstr>
      <vt:lpstr>Zakonodavni okvir krivičnog postupka u BiH</vt:lpstr>
      <vt:lpstr>Sudovi u BiH</vt:lpstr>
      <vt:lpstr>Sudovi u BiH</vt:lpstr>
      <vt:lpstr>SUD BIH</vt:lpstr>
      <vt:lpstr>USTAVNI SUD BIH</vt:lpstr>
      <vt:lpstr>VISOKO SUDSKO I TUŽILAČKO VIJEĆE</vt:lpstr>
      <vt:lpstr>Sudovi u BiH</vt:lpstr>
      <vt:lpstr>Subjekti u sudskom postupku </vt:lpstr>
      <vt:lpstr>Poseban postupak za maloljetnike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Mock Trial projekat </dc:title>
  <dc:creator>Brodlija</dc:creator>
  <cp:lastModifiedBy>Brodlija</cp:lastModifiedBy>
  <cp:revision>44</cp:revision>
  <dcterms:created xsi:type="dcterms:W3CDTF">2018-05-07T09:22:41Z</dcterms:created>
  <dcterms:modified xsi:type="dcterms:W3CDTF">2018-09-13T14:51:06Z</dcterms:modified>
</cp:coreProperties>
</file>